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60" r:id="rId4"/>
    <p:sldId id="271" r:id="rId5"/>
    <p:sldId id="264" r:id="rId6"/>
    <p:sldId id="265" r:id="rId7"/>
    <p:sldId id="270" r:id="rId8"/>
    <p:sldId id="266" r:id="rId9"/>
    <p:sldId id="269" r:id="rId10"/>
    <p:sldId id="267" r:id="rId11"/>
    <p:sldId id="272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84FC"/>
    <a:srgbClr val="FFC92C"/>
    <a:srgbClr val="000000"/>
    <a:srgbClr val="838FA4"/>
    <a:srgbClr val="6903D0"/>
    <a:srgbClr val="111111"/>
    <a:srgbClr val="495197"/>
    <a:srgbClr val="1ACBDD"/>
    <a:srgbClr val="2C3337"/>
    <a:srgbClr val="9C7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EF401-37BF-4E1D-905B-2D7FEDE0C5E7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92103-49FC-442C-82AC-2EBB0E859B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018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92103-49FC-442C-82AC-2EBB0E859B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435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92103-49FC-442C-82AC-2EBB0E859B4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891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3428-8CE4-4C59-A626-BF48F33FC029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5CFA6-CBE9-4AED-8EBB-8F556A376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0600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3428-8CE4-4C59-A626-BF48F33FC029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5CFA6-CBE9-4AED-8EBB-8F556A376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8766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3428-8CE4-4C59-A626-BF48F33FC029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5CFA6-CBE9-4AED-8EBB-8F556A376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03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3428-8CE4-4C59-A626-BF48F33FC029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5CFA6-CBE9-4AED-8EBB-8F556A376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28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3428-8CE4-4C59-A626-BF48F33FC029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5CFA6-CBE9-4AED-8EBB-8F556A376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61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3428-8CE4-4C59-A626-BF48F33FC029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5CFA6-CBE9-4AED-8EBB-8F556A376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077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3428-8CE4-4C59-A626-BF48F33FC029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5CFA6-CBE9-4AED-8EBB-8F556A376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7223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3428-8CE4-4C59-A626-BF48F33FC029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5CFA6-CBE9-4AED-8EBB-8F556A376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001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3428-8CE4-4C59-A626-BF48F33FC029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5CFA6-CBE9-4AED-8EBB-8F556A376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770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3428-8CE4-4C59-A626-BF48F33FC029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5CFA6-CBE9-4AED-8EBB-8F556A376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254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3428-8CE4-4C59-A626-BF48F33FC029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5CFA6-CBE9-4AED-8EBB-8F556A376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970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13428-8CE4-4C59-A626-BF48F33FC029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5CFA6-CBE9-4AED-8EBB-8F556A376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49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73"/>
            <a:ext cx="12192000" cy="686847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2633280"/>
            <a:ext cx="12192000" cy="1562306"/>
          </a:xfrm>
          <a:prstGeom prst="rect">
            <a:avLst/>
          </a:prstGeom>
          <a:solidFill>
            <a:srgbClr val="6903D0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 smtClean="0">
                <a:latin typeface="Arial Black" panose="020B0A04020102020204" pitchFamily="34" charset="0"/>
              </a:rPr>
              <a:t>РЕЗЮМЕ</a:t>
            </a:r>
            <a:endParaRPr lang="ru-RU" sz="6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2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Полилиния 10"/>
          <p:cNvSpPr/>
          <p:nvPr/>
        </p:nvSpPr>
        <p:spPr>
          <a:xfrm>
            <a:off x="0" y="1659565"/>
            <a:ext cx="12192000" cy="5198435"/>
          </a:xfrm>
          <a:custGeom>
            <a:avLst/>
            <a:gdLst>
              <a:gd name="connsiteX0" fmla="*/ 686738 w 12184255"/>
              <a:gd name="connsiteY0" fmla="*/ 609 h 5198435"/>
              <a:gd name="connsiteX1" fmla="*/ 792480 w 12184255"/>
              <a:gd name="connsiteY1" fmla="*/ 1595 h 5198435"/>
              <a:gd name="connsiteX2" fmla="*/ 2331720 w 12184255"/>
              <a:gd name="connsiteY2" fmla="*/ 702635 h 5198435"/>
              <a:gd name="connsiteX3" fmla="*/ 3459480 w 12184255"/>
              <a:gd name="connsiteY3" fmla="*/ 2653355 h 5198435"/>
              <a:gd name="connsiteX4" fmla="*/ 5684521 w 12184255"/>
              <a:gd name="connsiteY4" fmla="*/ 2958155 h 5198435"/>
              <a:gd name="connsiteX5" fmla="*/ 7162800 w 12184255"/>
              <a:gd name="connsiteY5" fmla="*/ 3842075 h 5198435"/>
              <a:gd name="connsiteX6" fmla="*/ 8717280 w 12184255"/>
              <a:gd name="connsiteY6" fmla="*/ 3933515 h 5198435"/>
              <a:gd name="connsiteX7" fmla="*/ 10043160 w 12184255"/>
              <a:gd name="connsiteY7" fmla="*/ 4329755 h 5198435"/>
              <a:gd name="connsiteX8" fmla="*/ 12048173 w 12184255"/>
              <a:gd name="connsiteY8" fmla="*/ 5132713 h 5198435"/>
              <a:gd name="connsiteX9" fmla="*/ 12184255 w 12184255"/>
              <a:gd name="connsiteY9" fmla="*/ 5198435 h 5198435"/>
              <a:gd name="connsiteX10" fmla="*/ 0 w 12184255"/>
              <a:gd name="connsiteY10" fmla="*/ 5198435 h 5198435"/>
              <a:gd name="connsiteX11" fmla="*/ 0 w 12184255"/>
              <a:gd name="connsiteY11" fmla="*/ 132815 h 5198435"/>
              <a:gd name="connsiteX12" fmla="*/ 101322 w 12184255"/>
              <a:gd name="connsiteY12" fmla="*/ 101161 h 5198435"/>
              <a:gd name="connsiteX13" fmla="*/ 686738 w 12184255"/>
              <a:gd name="connsiteY13" fmla="*/ 609 h 519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4255" h="5198435">
                <a:moveTo>
                  <a:pt x="686738" y="609"/>
                </a:moveTo>
                <a:cubicBezTo>
                  <a:pt x="722888" y="-439"/>
                  <a:pt x="758190" y="-151"/>
                  <a:pt x="792480" y="1595"/>
                </a:cubicBezTo>
                <a:cubicBezTo>
                  <a:pt x="1341120" y="29535"/>
                  <a:pt x="1887220" y="260675"/>
                  <a:pt x="2331720" y="702635"/>
                </a:cubicBezTo>
                <a:cubicBezTo>
                  <a:pt x="2776220" y="1144595"/>
                  <a:pt x="2900680" y="2277435"/>
                  <a:pt x="3459480" y="2653355"/>
                </a:cubicBezTo>
                <a:cubicBezTo>
                  <a:pt x="4018280" y="3029275"/>
                  <a:pt x="5067301" y="2760035"/>
                  <a:pt x="5684521" y="2958155"/>
                </a:cubicBezTo>
                <a:cubicBezTo>
                  <a:pt x="6301740" y="3156275"/>
                  <a:pt x="6657340" y="3679515"/>
                  <a:pt x="7162800" y="3842075"/>
                </a:cubicBezTo>
                <a:cubicBezTo>
                  <a:pt x="7668260" y="4004635"/>
                  <a:pt x="8237220" y="3852235"/>
                  <a:pt x="8717280" y="3933515"/>
                </a:cubicBezTo>
                <a:cubicBezTo>
                  <a:pt x="9197340" y="4014795"/>
                  <a:pt x="9443720" y="3984315"/>
                  <a:pt x="10043160" y="4329755"/>
                </a:cubicBezTo>
                <a:cubicBezTo>
                  <a:pt x="10342880" y="4502475"/>
                  <a:pt x="11340465" y="4811720"/>
                  <a:pt x="12048173" y="5132713"/>
                </a:cubicBezTo>
                <a:lnTo>
                  <a:pt x="12184255" y="5198435"/>
                </a:lnTo>
                <a:lnTo>
                  <a:pt x="0" y="5198435"/>
                </a:lnTo>
                <a:lnTo>
                  <a:pt x="0" y="132815"/>
                </a:lnTo>
                <a:lnTo>
                  <a:pt x="101322" y="101161"/>
                </a:lnTo>
                <a:cubicBezTo>
                  <a:pt x="304026" y="44483"/>
                  <a:pt x="505986" y="5849"/>
                  <a:pt x="686738" y="609"/>
                </a:cubicBezTo>
                <a:close/>
              </a:path>
            </a:pathLst>
          </a:custGeom>
          <a:solidFill>
            <a:srgbClr val="690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олилиния 12"/>
          <p:cNvSpPr/>
          <p:nvPr/>
        </p:nvSpPr>
        <p:spPr>
          <a:xfrm>
            <a:off x="0" y="2390473"/>
            <a:ext cx="11018520" cy="4482767"/>
          </a:xfrm>
          <a:custGeom>
            <a:avLst/>
            <a:gdLst>
              <a:gd name="connsiteX0" fmla="*/ 0 w 10988040"/>
              <a:gd name="connsiteY0" fmla="*/ 169847 h 4482767"/>
              <a:gd name="connsiteX1" fmla="*/ 883920 w 10988040"/>
              <a:gd name="connsiteY1" fmla="*/ 2207 h 4482767"/>
              <a:gd name="connsiteX2" fmla="*/ 1813560 w 10988040"/>
              <a:gd name="connsiteY2" fmla="*/ 276527 h 4482767"/>
              <a:gd name="connsiteX3" fmla="*/ 2682240 w 10988040"/>
              <a:gd name="connsiteY3" fmla="*/ 2029127 h 4482767"/>
              <a:gd name="connsiteX4" fmla="*/ 3642360 w 10988040"/>
              <a:gd name="connsiteY4" fmla="*/ 2669207 h 4482767"/>
              <a:gd name="connsiteX5" fmla="*/ 5334000 w 10988040"/>
              <a:gd name="connsiteY5" fmla="*/ 2638727 h 4482767"/>
              <a:gd name="connsiteX6" fmla="*/ 6751320 w 10988040"/>
              <a:gd name="connsiteY6" fmla="*/ 3568367 h 4482767"/>
              <a:gd name="connsiteX7" fmla="*/ 8823960 w 10988040"/>
              <a:gd name="connsiteY7" fmla="*/ 3629327 h 4482767"/>
              <a:gd name="connsiteX8" fmla="*/ 10317480 w 10988040"/>
              <a:gd name="connsiteY8" fmla="*/ 4177967 h 4482767"/>
              <a:gd name="connsiteX9" fmla="*/ 10988040 w 10988040"/>
              <a:gd name="connsiteY9" fmla="*/ 4482767 h 448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88040" h="4482767">
                <a:moveTo>
                  <a:pt x="0" y="169847"/>
                </a:moveTo>
                <a:cubicBezTo>
                  <a:pt x="290830" y="77137"/>
                  <a:pt x="581660" y="-15573"/>
                  <a:pt x="883920" y="2207"/>
                </a:cubicBezTo>
                <a:cubicBezTo>
                  <a:pt x="1186180" y="19987"/>
                  <a:pt x="1513840" y="-61293"/>
                  <a:pt x="1813560" y="276527"/>
                </a:cubicBezTo>
                <a:cubicBezTo>
                  <a:pt x="2113280" y="614347"/>
                  <a:pt x="2377440" y="1630347"/>
                  <a:pt x="2682240" y="2029127"/>
                </a:cubicBezTo>
                <a:cubicBezTo>
                  <a:pt x="2987040" y="2427907"/>
                  <a:pt x="3200400" y="2567607"/>
                  <a:pt x="3642360" y="2669207"/>
                </a:cubicBezTo>
                <a:cubicBezTo>
                  <a:pt x="4084320" y="2770807"/>
                  <a:pt x="4815840" y="2488867"/>
                  <a:pt x="5334000" y="2638727"/>
                </a:cubicBezTo>
                <a:cubicBezTo>
                  <a:pt x="5852160" y="2788587"/>
                  <a:pt x="6169660" y="3403267"/>
                  <a:pt x="6751320" y="3568367"/>
                </a:cubicBezTo>
                <a:cubicBezTo>
                  <a:pt x="7332980" y="3733467"/>
                  <a:pt x="8229600" y="3527727"/>
                  <a:pt x="8823960" y="3629327"/>
                </a:cubicBezTo>
                <a:cubicBezTo>
                  <a:pt x="9418320" y="3730927"/>
                  <a:pt x="9956800" y="4035727"/>
                  <a:pt x="10317480" y="4177967"/>
                </a:cubicBezTo>
                <a:cubicBezTo>
                  <a:pt x="10678160" y="4320207"/>
                  <a:pt x="10469880" y="4365927"/>
                  <a:pt x="10988040" y="4482767"/>
                </a:cubicBezTo>
              </a:path>
            </a:pathLst>
          </a:custGeom>
          <a:noFill/>
          <a:ln>
            <a:solidFill>
              <a:srgbClr val="9B84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6" y="1314547"/>
            <a:ext cx="7330424" cy="5190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312" y="307132"/>
            <a:ext cx="2377712" cy="4608781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254930" y="378627"/>
            <a:ext cx="4595364" cy="417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Шаблон интерфейса приложения </a:t>
            </a:r>
            <a:r>
              <a:rPr lang="en-US" sz="24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- </a:t>
            </a:r>
            <a:r>
              <a:rPr lang="ru-RU" sz="24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здоровье</a:t>
            </a:r>
            <a:endParaRPr lang="ru-RU" sz="24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4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91" y="445827"/>
            <a:ext cx="36576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4" y="1274019"/>
            <a:ext cx="6870052" cy="4966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Шеврон 5"/>
          <p:cNvSpPr/>
          <p:nvPr/>
        </p:nvSpPr>
        <p:spPr>
          <a:xfrm rot="13505480">
            <a:off x="-272004" y="-166752"/>
            <a:ext cx="1844851" cy="1617262"/>
          </a:xfrm>
          <a:prstGeom prst="chevron">
            <a:avLst/>
          </a:prstGeom>
          <a:solidFill>
            <a:srgbClr val="111111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Половина рамки 7"/>
          <p:cNvSpPr/>
          <p:nvPr/>
        </p:nvSpPr>
        <p:spPr>
          <a:xfrm rot="10800000">
            <a:off x="9144000" y="3844212"/>
            <a:ext cx="3048000" cy="3013788"/>
          </a:xfrm>
          <a:prstGeom prst="halfFrame">
            <a:avLst>
              <a:gd name="adj1" fmla="val 18073"/>
              <a:gd name="adj2" fmla="val 18723"/>
            </a:avLst>
          </a:prstGeom>
          <a:solidFill>
            <a:srgbClr val="FFC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80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олилиния 11"/>
          <p:cNvSpPr/>
          <p:nvPr/>
        </p:nvSpPr>
        <p:spPr>
          <a:xfrm>
            <a:off x="9174480" y="3200400"/>
            <a:ext cx="3017520" cy="3657600"/>
          </a:xfrm>
          <a:custGeom>
            <a:avLst/>
            <a:gdLst>
              <a:gd name="connsiteX0" fmla="*/ 2423160 w 3017520"/>
              <a:gd name="connsiteY0" fmla="*/ 0 h 3657600"/>
              <a:gd name="connsiteX1" fmla="*/ 2911511 w 3017520"/>
              <a:gd name="connsiteY1" fmla="*/ 45670 h 3657600"/>
              <a:gd name="connsiteX2" fmla="*/ 3017520 w 3017520"/>
              <a:gd name="connsiteY2" fmla="*/ 70956 h 3657600"/>
              <a:gd name="connsiteX3" fmla="*/ 3017520 w 3017520"/>
              <a:gd name="connsiteY3" fmla="*/ 3657600 h 3657600"/>
              <a:gd name="connsiteX4" fmla="*/ 537071 w 3017520"/>
              <a:gd name="connsiteY4" fmla="*/ 3657600 h 3657600"/>
              <a:gd name="connsiteX5" fmla="*/ 413838 w 3017520"/>
              <a:gd name="connsiteY5" fmla="*/ 3504723 h 3657600"/>
              <a:gd name="connsiteX6" fmla="*/ 0 w 3017520"/>
              <a:gd name="connsiteY6" fmla="*/ 2247900 h 3657600"/>
              <a:gd name="connsiteX7" fmla="*/ 2423160 w 3017520"/>
              <a:gd name="connsiteY7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7520" h="3657600">
                <a:moveTo>
                  <a:pt x="2423160" y="0"/>
                </a:moveTo>
                <a:cubicBezTo>
                  <a:pt x="2590444" y="0"/>
                  <a:pt x="2753769" y="15725"/>
                  <a:pt x="2911511" y="45670"/>
                </a:cubicBezTo>
                <a:lnTo>
                  <a:pt x="3017520" y="70956"/>
                </a:lnTo>
                <a:lnTo>
                  <a:pt x="3017520" y="3657600"/>
                </a:lnTo>
                <a:lnTo>
                  <a:pt x="537071" y="3657600"/>
                </a:lnTo>
                <a:lnTo>
                  <a:pt x="413838" y="3504723"/>
                </a:lnTo>
                <a:cubicBezTo>
                  <a:pt x="152562" y="3145955"/>
                  <a:pt x="0" y="2713456"/>
                  <a:pt x="0" y="2247900"/>
                </a:cubicBezTo>
                <a:cubicBezTo>
                  <a:pt x="0" y="1006419"/>
                  <a:pt x="1084886" y="0"/>
                  <a:pt x="2423160" y="0"/>
                </a:cubicBezTo>
                <a:close/>
              </a:path>
            </a:pathLst>
          </a:custGeom>
          <a:solidFill>
            <a:srgbClr val="4F6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олилиния 13"/>
          <p:cNvSpPr/>
          <p:nvPr/>
        </p:nvSpPr>
        <p:spPr>
          <a:xfrm>
            <a:off x="0" y="0"/>
            <a:ext cx="2773680" cy="2705100"/>
          </a:xfrm>
          <a:custGeom>
            <a:avLst/>
            <a:gdLst>
              <a:gd name="connsiteX0" fmla="*/ 0 w 2773680"/>
              <a:gd name="connsiteY0" fmla="*/ 0 h 2705100"/>
              <a:gd name="connsiteX1" fmla="*/ 2512458 w 2773680"/>
              <a:gd name="connsiteY1" fmla="*/ 0 h 2705100"/>
              <a:gd name="connsiteX2" fmla="*/ 2556633 w 2773680"/>
              <a:gd name="connsiteY2" fmla="*/ 72098 h 2705100"/>
              <a:gd name="connsiteX3" fmla="*/ 2773680 w 2773680"/>
              <a:gd name="connsiteY3" fmla="*/ 922020 h 2705100"/>
              <a:gd name="connsiteX4" fmla="*/ 975360 w 2773680"/>
              <a:gd name="connsiteY4" fmla="*/ 2705100 h 2705100"/>
              <a:gd name="connsiteX5" fmla="*/ 118174 w 2773680"/>
              <a:gd name="connsiteY5" fmla="*/ 2489892 h 2705100"/>
              <a:gd name="connsiteX6" fmla="*/ 0 w 2773680"/>
              <a:gd name="connsiteY6" fmla="*/ 2418708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73680" h="2705100">
                <a:moveTo>
                  <a:pt x="0" y="0"/>
                </a:moveTo>
                <a:lnTo>
                  <a:pt x="2512458" y="0"/>
                </a:lnTo>
                <a:lnTo>
                  <a:pt x="2556633" y="72098"/>
                </a:lnTo>
                <a:cubicBezTo>
                  <a:pt x="2695054" y="324749"/>
                  <a:pt x="2773680" y="614280"/>
                  <a:pt x="2773680" y="922020"/>
                </a:cubicBezTo>
                <a:cubicBezTo>
                  <a:pt x="2773680" y="1906788"/>
                  <a:pt x="1968545" y="2705100"/>
                  <a:pt x="975360" y="2705100"/>
                </a:cubicBezTo>
                <a:cubicBezTo>
                  <a:pt x="664990" y="2705100"/>
                  <a:pt x="372984" y="2627140"/>
                  <a:pt x="118174" y="2489892"/>
                </a:cubicBezTo>
                <a:lnTo>
                  <a:pt x="0" y="2418708"/>
                </a:lnTo>
                <a:close/>
              </a:path>
            </a:pathLst>
          </a:custGeom>
          <a:solidFill>
            <a:srgbClr val="FFC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1120223" y="654834"/>
            <a:ext cx="9852577" cy="5557520"/>
          </a:xfrm>
          <a:prstGeom prst="roundRect">
            <a:avLst/>
          </a:prstGeom>
          <a:solidFill>
            <a:srgbClr val="9B8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3530701" y="1098171"/>
            <a:ext cx="5079263" cy="588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 smtClean="0">
                <a:solidFill>
                  <a:srgbClr val="DADADA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Спасибо за внимание! </a:t>
            </a:r>
            <a:endParaRPr lang="ru-RU" sz="2800" b="1" dirty="0">
              <a:solidFill>
                <a:srgbClr val="DADADA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3992980" y="2418583"/>
            <a:ext cx="4154703" cy="417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rgbClr val="DADADA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Контактные данные:</a:t>
            </a:r>
            <a:endParaRPr lang="ru-RU" sz="2400" dirty="0">
              <a:solidFill>
                <a:srgbClr val="DADADA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2339423" y="3053827"/>
            <a:ext cx="5044274" cy="417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rgbClr val="D4D4D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Телефон: </a:t>
            </a:r>
            <a:r>
              <a:rPr lang="ru-RU" sz="2400" dirty="0" smtClean="0">
                <a:latin typeface="Arial Black" panose="020B0A04020102020204" pitchFamily="34" charset="0"/>
                <a:cs typeface="Arial" panose="020B0604020202020204" pitchFamily="34" charset="0"/>
              </a:rPr>
              <a:t>+ 7 900 903 07 21</a:t>
            </a:r>
            <a:endParaRPr lang="ru-RU" sz="24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2339423" y="3533644"/>
            <a:ext cx="9324257" cy="417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smtClean="0">
                <a:solidFill>
                  <a:srgbClr val="D4D4D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Электронная почта: </a:t>
            </a:r>
            <a:r>
              <a:rPr lang="en-US" sz="2400" dirty="0" smtClean="0">
                <a:latin typeface="Arial Black" panose="020B0A04020102020204" pitchFamily="34" charset="0"/>
              </a:rPr>
              <a:t>miroslav51myr@gmail.com</a:t>
            </a:r>
            <a:endParaRPr lang="ru-RU" sz="24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3283156" y="4474334"/>
            <a:ext cx="6561884" cy="417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smtClean="0">
                <a:solidFill>
                  <a:srgbClr val="D4D4D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Надеюсь на плодотворное сотрудничество в дальнейшем.</a:t>
            </a:r>
            <a:endParaRPr lang="ru-RU" sz="2400" b="1" dirty="0">
              <a:solidFill>
                <a:srgbClr val="D4D4D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07" y="3037486"/>
            <a:ext cx="382716" cy="382716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2247" y="3482684"/>
            <a:ext cx="431635" cy="43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3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33860" y="2"/>
            <a:ext cx="12198220" cy="6858000"/>
          </a:xfrm>
          <a:prstGeom prst="rect">
            <a:avLst/>
          </a:prstGeom>
          <a:solidFill>
            <a:srgbClr val="838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/>
          </a:p>
        </p:txBody>
      </p:sp>
      <p:sp>
        <p:nvSpPr>
          <p:cNvPr id="40" name="Полилиния 39"/>
          <p:cNvSpPr/>
          <p:nvPr/>
        </p:nvSpPr>
        <p:spPr>
          <a:xfrm>
            <a:off x="5484819" y="2"/>
            <a:ext cx="6679541" cy="3075679"/>
          </a:xfrm>
          <a:custGeom>
            <a:avLst/>
            <a:gdLst>
              <a:gd name="connsiteX0" fmla="*/ 0 w 6707181"/>
              <a:gd name="connsiteY0" fmla="*/ 0 h 3075679"/>
              <a:gd name="connsiteX1" fmla="*/ 6707181 w 6707181"/>
              <a:gd name="connsiteY1" fmla="*/ 0 h 3075679"/>
              <a:gd name="connsiteX2" fmla="*/ 6707181 w 6707181"/>
              <a:gd name="connsiteY2" fmla="*/ 3020541 h 3075679"/>
              <a:gd name="connsiteX3" fmla="*/ 6654836 w 6707181"/>
              <a:gd name="connsiteY3" fmla="*/ 3030599 h 3075679"/>
              <a:gd name="connsiteX4" fmla="*/ 5244141 w 6707181"/>
              <a:gd name="connsiteY4" fmla="*/ 3032759 h 3075679"/>
              <a:gd name="connsiteX5" fmla="*/ 3567741 w 6707181"/>
              <a:gd name="connsiteY5" fmla="*/ 2194559 h 3075679"/>
              <a:gd name="connsiteX6" fmla="*/ 2348541 w 6707181"/>
              <a:gd name="connsiteY6" fmla="*/ 1325879 h 3075679"/>
              <a:gd name="connsiteX7" fmla="*/ 824542 w 6707181"/>
              <a:gd name="connsiteY7" fmla="*/ 807719 h 3075679"/>
              <a:gd name="connsiteX8" fmla="*/ 54445 w 6707181"/>
              <a:gd name="connsiteY8" fmla="*/ 86915 h 307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07181" h="3075679">
                <a:moveTo>
                  <a:pt x="0" y="0"/>
                </a:moveTo>
                <a:lnTo>
                  <a:pt x="6707181" y="0"/>
                </a:lnTo>
                <a:lnTo>
                  <a:pt x="6707181" y="3020541"/>
                </a:lnTo>
                <a:lnTo>
                  <a:pt x="6654836" y="3030599"/>
                </a:lnTo>
                <a:cubicBezTo>
                  <a:pt x="6161398" y="3110180"/>
                  <a:pt x="5625617" y="3067049"/>
                  <a:pt x="5244141" y="3032759"/>
                </a:cubicBezTo>
                <a:cubicBezTo>
                  <a:pt x="4565961" y="2971799"/>
                  <a:pt x="4050341" y="2479039"/>
                  <a:pt x="3567741" y="2194559"/>
                </a:cubicBezTo>
                <a:cubicBezTo>
                  <a:pt x="3085141" y="1910079"/>
                  <a:pt x="2805741" y="1557019"/>
                  <a:pt x="2348541" y="1325879"/>
                </a:cubicBezTo>
                <a:cubicBezTo>
                  <a:pt x="1891341" y="1094739"/>
                  <a:pt x="1225861" y="1049019"/>
                  <a:pt x="824542" y="807719"/>
                </a:cubicBezTo>
                <a:cubicBezTo>
                  <a:pt x="523551" y="626744"/>
                  <a:pt x="219704" y="324325"/>
                  <a:pt x="54445" y="86915"/>
                </a:cubicBezTo>
                <a:close/>
              </a:path>
            </a:pathLst>
          </a:custGeom>
          <a:solidFill>
            <a:srgbClr val="690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олилиния 35"/>
          <p:cNvSpPr/>
          <p:nvPr/>
        </p:nvSpPr>
        <p:spPr>
          <a:xfrm>
            <a:off x="-13071" y="1850590"/>
            <a:ext cx="12191998" cy="5038393"/>
          </a:xfrm>
          <a:custGeom>
            <a:avLst/>
            <a:gdLst>
              <a:gd name="connsiteX0" fmla="*/ 1063212 w 12191998"/>
              <a:gd name="connsiteY0" fmla="*/ 716 h 5038393"/>
              <a:gd name="connsiteX1" fmla="*/ 2377439 w 12191998"/>
              <a:gd name="connsiteY1" fmla="*/ 587142 h 5038393"/>
              <a:gd name="connsiteX2" fmla="*/ 3992878 w 12191998"/>
              <a:gd name="connsiteY2" fmla="*/ 2143093 h 5038393"/>
              <a:gd name="connsiteX3" fmla="*/ 6659878 w 12191998"/>
              <a:gd name="connsiteY3" fmla="*/ 2175175 h 5038393"/>
              <a:gd name="connsiteX4" fmla="*/ 9113518 w 12191998"/>
              <a:gd name="connsiteY4" fmla="*/ 3025333 h 5038393"/>
              <a:gd name="connsiteX5" fmla="*/ 11689078 w 12191998"/>
              <a:gd name="connsiteY5" fmla="*/ 2864926 h 5038393"/>
              <a:gd name="connsiteX6" fmla="*/ 12110760 w 12191998"/>
              <a:gd name="connsiteY6" fmla="*/ 2774139 h 5038393"/>
              <a:gd name="connsiteX7" fmla="*/ 12191998 w 12191998"/>
              <a:gd name="connsiteY7" fmla="*/ 2746271 h 5038393"/>
              <a:gd name="connsiteX8" fmla="*/ 12191998 w 12191998"/>
              <a:gd name="connsiteY8" fmla="*/ 5038393 h 5038393"/>
              <a:gd name="connsiteX9" fmla="*/ 0 w 12191998"/>
              <a:gd name="connsiteY9" fmla="*/ 5038393 h 5038393"/>
              <a:gd name="connsiteX10" fmla="*/ 0 w 12191998"/>
              <a:gd name="connsiteY10" fmla="*/ 194317 h 5038393"/>
              <a:gd name="connsiteX11" fmla="*/ 36580 w 12191998"/>
              <a:gd name="connsiteY11" fmla="*/ 169886 h 5038393"/>
              <a:gd name="connsiteX12" fmla="*/ 883918 w 12191998"/>
              <a:gd name="connsiteY12" fmla="*/ 9676 h 5038393"/>
              <a:gd name="connsiteX13" fmla="*/ 1063212 w 12191998"/>
              <a:gd name="connsiteY13" fmla="*/ 716 h 5038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998" h="5038393">
                <a:moveTo>
                  <a:pt x="1063212" y="716"/>
                </a:moveTo>
                <a:cubicBezTo>
                  <a:pt x="1484271" y="16067"/>
                  <a:pt x="1924048" y="276019"/>
                  <a:pt x="2377439" y="587142"/>
                </a:cubicBezTo>
                <a:cubicBezTo>
                  <a:pt x="2895598" y="942712"/>
                  <a:pt x="3279138" y="1878421"/>
                  <a:pt x="3992878" y="2143093"/>
                </a:cubicBezTo>
                <a:cubicBezTo>
                  <a:pt x="4706618" y="2407765"/>
                  <a:pt x="5806439" y="2028135"/>
                  <a:pt x="6659878" y="2175175"/>
                </a:cubicBezTo>
                <a:cubicBezTo>
                  <a:pt x="7513318" y="2322215"/>
                  <a:pt x="8275318" y="2910375"/>
                  <a:pt x="9113518" y="3025333"/>
                </a:cubicBezTo>
                <a:cubicBezTo>
                  <a:pt x="9951718" y="3140292"/>
                  <a:pt x="10962638" y="2918395"/>
                  <a:pt x="11689078" y="2864926"/>
                </a:cubicBezTo>
                <a:cubicBezTo>
                  <a:pt x="11825285" y="2854901"/>
                  <a:pt x="11967922" y="2819968"/>
                  <a:pt x="12110760" y="2774139"/>
                </a:cubicBezTo>
                <a:lnTo>
                  <a:pt x="12191998" y="2746271"/>
                </a:lnTo>
                <a:lnTo>
                  <a:pt x="12191998" y="5038393"/>
                </a:lnTo>
                <a:lnTo>
                  <a:pt x="0" y="5038393"/>
                </a:lnTo>
                <a:lnTo>
                  <a:pt x="0" y="194317"/>
                </a:lnTo>
                <a:lnTo>
                  <a:pt x="36580" y="169886"/>
                </a:lnTo>
                <a:cubicBezTo>
                  <a:pt x="305364" y="15504"/>
                  <a:pt x="616742" y="47272"/>
                  <a:pt x="883918" y="9676"/>
                </a:cubicBezTo>
                <a:cubicBezTo>
                  <a:pt x="943291" y="1322"/>
                  <a:pt x="1003060" y="-1477"/>
                  <a:pt x="1063212" y="716"/>
                </a:cubicBezTo>
                <a:close/>
              </a:path>
            </a:pathLst>
          </a:custGeom>
          <a:solidFill>
            <a:srgbClr val="2C3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олилиния 40"/>
          <p:cNvSpPr/>
          <p:nvPr/>
        </p:nvSpPr>
        <p:spPr>
          <a:xfrm>
            <a:off x="-11575" y="2394172"/>
            <a:ext cx="12211291" cy="3220532"/>
          </a:xfrm>
          <a:custGeom>
            <a:avLst/>
            <a:gdLst>
              <a:gd name="connsiteX0" fmla="*/ 0 w 12211291"/>
              <a:gd name="connsiteY0" fmla="*/ 59661 h 3220532"/>
              <a:gd name="connsiteX1" fmla="*/ 1064871 w 12211291"/>
              <a:gd name="connsiteY1" fmla="*/ 36512 h 3220532"/>
              <a:gd name="connsiteX2" fmla="*/ 1736203 w 12211291"/>
              <a:gd name="connsiteY2" fmla="*/ 487924 h 3220532"/>
              <a:gd name="connsiteX3" fmla="*/ 3240912 w 12211291"/>
              <a:gd name="connsiteY3" fmla="*/ 2189403 h 3220532"/>
              <a:gd name="connsiteX4" fmla="*/ 6423950 w 12211291"/>
              <a:gd name="connsiteY4" fmla="*/ 2224127 h 3220532"/>
              <a:gd name="connsiteX5" fmla="*/ 8831484 w 12211291"/>
              <a:gd name="connsiteY5" fmla="*/ 3207975 h 3220532"/>
              <a:gd name="connsiteX6" fmla="*/ 12211291 w 12211291"/>
              <a:gd name="connsiteY6" fmla="*/ 2791286 h 322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291" h="3220532">
                <a:moveTo>
                  <a:pt x="0" y="59661"/>
                </a:moveTo>
                <a:cubicBezTo>
                  <a:pt x="387752" y="12398"/>
                  <a:pt x="775504" y="-34865"/>
                  <a:pt x="1064871" y="36512"/>
                </a:cubicBezTo>
                <a:cubicBezTo>
                  <a:pt x="1354238" y="107889"/>
                  <a:pt x="1373530" y="129109"/>
                  <a:pt x="1736203" y="487924"/>
                </a:cubicBezTo>
                <a:cubicBezTo>
                  <a:pt x="2098876" y="846739"/>
                  <a:pt x="2459621" y="1900036"/>
                  <a:pt x="3240912" y="2189403"/>
                </a:cubicBezTo>
                <a:cubicBezTo>
                  <a:pt x="4022203" y="2478770"/>
                  <a:pt x="5492188" y="2054365"/>
                  <a:pt x="6423950" y="2224127"/>
                </a:cubicBezTo>
                <a:cubicBezTo>
                  <a:pt x="7355712" y="2393889"/>
                  <a:pt x="7866927" y="3113449"/>
                  <a:pt x="8831484" y="3207975"/>
                </a:cubicBezTo>
                <a:cubicBezTo>
                  <a:pt x="9796041" y="3302502"/>
                  <a:pt x="11503306" y="2833727"/>
                  <a:pt x="12211291" y="2791286"/>
                </a:cubicBezTo>
              </a:path>
            </a:pathLst>
          </a:custGeom>
          <a:noFill/>
          <a:ln>
            <a:solidFill>
              <a:srgbClr val="838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763455" y="406914"/>
            <a:ext cx="4450080" cy="1578754"/>
          </a:xfrm>
        </p:spPr>
        <p:txBody>
          <a:bodyPr>
            <a:noAutofit/>
          </a:bodyPr>
          <a:lstStyle/>
          <a:p>
            <a:pPr algn="l"/>
            <a:r>
              <a:rPr lang="ru-RU" sz="3600" dirty="0" smtClean="0">
                <a:latin typeface="Arial Black" panose="020B0A04020102020204" pitchFamily="34" charset="0"/>
              </a:rPr>
              <a:t>Налетов </a:t>
            </a:r>
            <a:br>
              <a:rPr lang="ru-RU" sz="3600" dirty="0" smtClean="0">
                <a:latin typeface="Arial Black" panose="020B0A04020102020204" pitchFamily="34" charset="0"/>
              </a:rPr>
            </a:br>
            <a:r>
              <a:rPr lang="ru-RU" sz="3600" dirty="0" smtClean="0">
                <a:latin typeface="Arial Black" panose="020B0A04020102020204" pitchFamily="34" charset="0"/>
              </a:rPr>
              <a:t>Мирослав</a:t>
            </a:r>
            <a:br>
              <a:rPr lang="ru-RU" sz="3600" dirty="0" smtClean="0">
                <a:latin typeface="Arial Black" panose="020B0A04020102020204" pitchFamily="34" charset="0"/>
              </a:rPr>
            </a:br>
            <a:r>
              <a:rPr lang="ru-RU" sz="3600" dirty="0" smtClean="0">
                <a:latin typeface="Arial Black" panose="020B0A04020102020204" pitchFamily="34" charset="0"/>
              </a:rPr>
              <a:t>Алексеевич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4702296" y="640143"/>
            <a:ext cx="348795" cy="799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b="1" dirty="0" smtClean="0">
                <a:latin typeface="Arial Black" panose="020B0A04020102020204" pitchFamily="34" charset="0"/>
              </a:rPr>
              <a:t>лет</a:t>
            </a:r>
            <a:endParaRPr lang="ru-RU" sz="1800" b="1" dirty="0">
              <a:latin typeface="Arial Black" panose="020B0A04020102020204" pitchFamily="34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674893" y="456017"/>
            <a:ext cx="7063" cy="1361578"/>
          </a:xfrm>
          <a:prstGeom prst="line">
            <a:avLst/>
          </a:prstGeom>
          <a:ln w="114300">
            <a:solidFill>
              <a:srgbClr val="FFC9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14557" y="578178"/>
            <a:ext cx="116213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5400" dirty="0" smtClean="0">
                <a:solidFill>
                  <a:srgbClr val="1ACBDD"/>
                </a:solidFill>
                <a:latin typeface="Arial Black" panose="020B0A04020102020204" pitchFamily="34" charset="0"/>
              </a:rPr>
              <a:t>18</a:t>
            </a:r>
            <a:endParaRPr lang="ru-RU" sz="2800" dirty="0">
              <a:solidFill>
                <a:srgbClr val="1ACBDD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39973" y="1982247"/>
            <a:ext cx="466198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1ACBD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Я студент </a:t>
            </a:r>
            <a:br>
              <a:rPr lang="ru-RU" sz="2800" b="1" dirty="0" smtClean="0">
                <a:solidFill>
                  <a:srgbClr val="1ACBD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ru-RU" sz="2800" b="1" dirty="0" smtClean="0">
                <a:solidFill>
                  <a:srgbClr val="1ACBDD"/>
                </a:solidFill>
                <a:latin typeface="Arial Black" panose="020B0A04020102020204" pitchFamily="34" charset="0"/>
              </a:rPr>
              <a:t>Рязанского колледжа </a:t>
            </a:r>
            <a:r>
              <a:rPr lang="ru-RU" sz="2800" b="1" dirty="0">
                <a:solidFill>
                  <a:srgbClr val="1ACBDD"/>
                </a:solidFill>
                <a:latin typeface="Arial Black" panose="020B0A04020102020204" pitchFamily="34" charset="0"/>
              </a:rPr>
              <a:t>электроники</a:t>
            </a:r>
          </a:p>
          <a:p>
            <a:endParaRPr lang="ru-RU" sz="2800" dirty="0">
              <a:solidFill>
                <a:srgbClr val="1ACBDD"/>
              </a:solidFill>
              <a:latin typeface="Arial Black" panose="020B0A04020102020204" pitchFamily="34" charset="0"/>
            </a:endParaRPr>
          </a:p>
        </p:txBody>
      </p:sp>
      <p:pic>
        <p:nvPicPr>
          <p:cNvPr id="22" name="Picture 2" descr="Mortarboar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140" y="1803949"/>
            <a:ext cx="681986" cy="68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751881" y="3357948"/>
            <a:ext cx="31630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FFC92C"/>
                </a:solidFill>
                <a:latin typeface="Arial Black" panose="020B0A04020102020204" pitchFamily="34" charset="0"/>
              </a:rPr>
              <a:t>Учусь на 3 курсе</a:t>
            </a:r>
            <a:br>
              <a:rPr lang="ru-RU" sz="2000" dirty="0">
                <a:solidFill>
                  <a:srgbClr val="FFC92C"/>
                </a:solidFill>
                <a:latin typeface="Arial Black" panose="020B0A04020102020204" pitchFamily="34" charset="0"/>
              </a:rPr>
            </a:br>
            <a:r>
              <a:rPr lang="ru-RU" sz="2000" dirty="0">
                <a:solidFill>
                  <a:srgbClr val="FFC92C"/>
                </a:solidFill>
                <a:latin typeface="Arial Black" panose="020B0A04020102020204" pitchFamily="34" charset="0"/>
              </a:rPr>
              <a:t>Моя специальность: </a:t>
            </a:r>
            <a:endParaRPr lang="ru-RU" sz="2000" dirty="0" smtClean="0">
              <a:solidFill>
                <a:srgbClr val="FFC92C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51881" y="4039457"/>
            <a:ext cx="49758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FFC92C"/>
                </a:solidFill>
                <a:latin typeface="Arial Black" panose="020B0A04020102020204" pitchFamily="34" charset="0"/>
              </a:rPr>
              <a:t>Информационные системы и программирование </a:t>
            </a:r>
          </a:p>
        </p:txBody>
      </p:sp>
      <p:grpSp>
        <p:nvGrpSpPr>
          <p:cNvPr id="26" name="Google Shape;1192;p40"/>
          <p:cNvGrpSpPr/>
          <p:nvPr/>
        </p:nvGrpSpPr>
        <p:grpSpPr>
          <a:xfrm rot="677315" flipH="1">
            <a:off x="5671041" y="17476"/>
            <a:ext cx="788140" cy="2965544"/>
            <a:chOff x="8686327" y="1939200"/>
            <a:chExt cx="788140" cy="2965544"/>
          </a:xfrm>
          <a:solidFill>
            <a:srgbClr val="FFC92C"/>
          </a:solidFill>
        </p:grpSpPr>
        <p:sp>
          <p:nvSpPr>
            <p:cNvPr id="27" name="Google Shape;1193;p40"/>
            <p:cNvSpPr/>
            <p:nvPr/>
          </p:nvSpPr>
          <p:spPr>
            <a:xfrm rot="10800000">
              <a:off x="8686327" y="4513840"/>
              <a:ext cx="202208" cy="390904"/>
            </a:xfrm>
            <a:custGeom>
              <a:avLst/>
              <a:gdLst/>
              <a:ahLst/>
              <a:cxnLst/>
              <a:rect l="l" t="t" r="r" b="b"/>
              <a:pathLst>
                <a:path w="202208" h="390904" extrusionOk="0">
                  <a:moveTo>
                    <a:pt x="202209" y="390904"/>
                  </a:moveTo>
                  <a:lnTo>
                    <a:pt x="63989" y="160091"/>
                  </a:lnTo>
                  <a:cubicBezTo>
                    <a:pt x="35526" y="112559"/>
                    <a:pt x="6356" y="63119"/>
                    <a:pt x="0" y="8029"/>
                  </a:cubicBezTo>
                  <a:cubicBezTo>
                    <a:pt x="5015" y="-1435"/>
                    <a:pt x="19211" y="-2142"/>
                    <a:pt x="28110" y="3862"/>
                  </a:cubicBezTo>
                  <a:cubicBezTo>
                    <a:pt x="37009" y="9865"/>
                    <a:pt x="41741" y="20106"/>
                    <a:pt x="46120" y="29853"/>
                  </a:cubicBezTo>
                  <a:cubicBezTo>
                    <a:pt x="100433" y="151404"/>
                    <a:pt x="154676" y="272885"/>
                    <a:pt x="202209" y="390904"/>
                  </a:cubicBezTo>
                  <a:close/>
                </a:path>
              </a:pathLst>
            </a:custGeom>
            <a:grpFill/>
            <a:ln w="19050" cap="rnd" cmpd="sng">
              <a:solidFill>
                <a:srgbClr val="FFC9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94;p40"/>
            <p:cNvSpPr/>
            <p:nvPr/>
          </p:nvSpPr>
          <p:spPr>
            <a:xfrm>
              <a:off x="9009593" y="4100995"/>
              <a:ext cx="403075" cy="194909"/>
            </a:xfrm>
            <a:custGeom>
              <a:avLst/>
              <a:gdLst/>
              <a:ahLst/>
              <a:cxnLst/>
              <a:rect l="l" t="t" r="r" b="b"/>
              <a:pathLst>
                <a:path w="403075" h="194909" extrusionOk="0">
                  <a:moveTo>
                    <a:pt x="70" y="71"/>
                  </a:moveTo>
                  <a:cubicBezTo>
                    <a:pt x="63071" y="63495"/>
                    <a:pt x="136736" y="116395"/>
                    <a:pt x="216970" y="155806"/>
                  </a:cubicBezTo>
                  <a:cubicBezTo>
                    <a:pt x="274814" y="184269"/>
                    <a:pt x="340993" y="206022"/>
                    <a:pt x="403075" y="188789"/>
                  </a:cubicBezTo>
                  <a:cubicBezTo>
                    <a:pt x="395800" y="160962"/>
                    <a:pt x="372281" y="139773"/>
                    <a:pt x="346219" y="127413"/>
                  </a:cubicBezTo>
                  <a:cubicBezTo>
                    <a:pt x="320158" y="115053"/>
                    <a:pt x="291483" y="110109"/>
                    <a:pt x="263372" y="103611"/>
                  </a:cubicBezTo>
                  <a:cubicBezTo>
                    <a:pt x="168943" y="81929"/>
                    <a:pt x="78750" y="42236"/>
                    <a:pt x="0" y="0"/>
                  </a:cubicBezTo>
                  <a:close/>
                </a:path>
              </a:pathLst>
            </a:custGeom>
            <a:grpFill/>
            <a:ln w="19050" cap="rnd" cmpd="sng">
              <a:solidFill>
                <a:srgbClr val="FFC9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95;p40"/>
            <p:cNvSpPr/>
            <p:nvPr/>
          </p:nvSpPr>
          <p:spPr>
            <a:xfrm flipH="1">
              <a:off x="9038010" y="3448295"/>
              <a:ext cx="436457" cy="94475"/>
            </a:xfrm>
            <a:custGeom>
              <a:avLst/>
              <a:gdLst/>
              <a:ahLst/>
              <a:cxnLst/>
              <a:rect l="l" t="t" r="r" b="b"/>
              <a:pathLst>
                <a:path w="436457" h="94475" extrusionOk="0">
                  <a:moveTo>
                    <a:pt x="436458" y="22343"/>
                  </a:moveTo>
                  <a:cubicBezTo>
                    <a:pt x="393657" y="46498"/>
                    <a:pt x="350079" y="70935"/>
                    <a:pt x="302194" y="81812"/>
                  </a:cubicBezTo>
                  <a:cubicBezTo>
                    <a:pt x="275708" y="87816"/>
                    <a:pt x="248516" y="89511"/>
                    <a:pt x="221395" y="91206"/>
                  </a:cubicBezTo>
                  <a:cubicBezTo>
                    <a:pt x="160372" y="95020"/>
                    <a:pt x="98078" y="98693"/>
                    <a:pt x="39103" y="82448"/>
                  </a:cubicBezTo>
                  <a:cubicBezTo>
                    <a:pt x="23777" y="78210"/>
                    <a:pt x="7038" y="71006"/>
                    <a:pt x="1600" y="56033"/>
                  </a:cubicBezTo>
                  <a:cubicBezTo>
                    <a:pt x="-3485" y="41907"/>
                    <a:pt x="4142" y="25592"/>
                    <a:pt x="16149" y="16552"/>
                  </a:cubicBezTo>
                  <a:cubicBezTo>
                    <a:pt x="28156" y="7511"/>
                    <a:pt x="43482" y="4263"/>
                    <a:pt x="58385" y="2426"/>
                  </a:cubicBezTo>
                  <a:cubicBezTo>
                    <a:pt x="180713" y="-12618"/>
                    <a:pt x="303324" y="48264"/>
                    <a:pt x="436458" y="22343"/>
                  </a:cubicBezTo>
                  <a:close/>
                </a:path>
              </a:pathLst>
            </a:custGeom>
            <a:grpFill/>
            <a:ln w="19050" cap="rnd" cmpd="sng">
              <a:solidFill>
                <a:srgbClr val="FFC9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196;p40"/>
            <p:cNvSpPr/>
            <p:nvPr/>
          </p:nvSpPr>
          <p:spPr>
            <a:xfrm>
              <a:off x="8981341" y="2513145"/>
              <a:ext cx="453529" cy="344228"/>
            </a:xfrm>
            <a:custGeom>
              <a:avLst/>
              <a:gdLst/>
              <a:ahLst/>
              <a:cxnLst/>
              <a:rect l="l" t="t" r="r" b="b"/>
              <a:pathLst>
                <a:path w="453529" h="344228" extrusionOk="0">
                  <a:moveTo>
                    <a:pt x="0" y="344228"/>
                  </a:moveTo>
                  <a:cubicBezTo>
                    <a:pt x="77691" y="207563"/>
                    <a:pt x="195075" y="93781"/>
                    <a:pt x="334142" y="20539"/>
                  </a:cubicBezTo>
                  <a:cubicBezTo>
                    <a:pt x="352435" y="10863"/>
                    <a:pt x="371716" y="1752"/>
                    <a:pt x="392340" y="198"/>
                  </a:cubicBezTo>
                  <a:cubicBezTo>
                    <a:pt x="412963" y="-1356"/>
                    <a:pt x="435493" y="6202"/>
                    <a:pt x="446582" y="23717"/>
                  </a:cubicBezTo>
                  <a:cubicBezTo>
                    <a:pt x="459083" y="43564"/>
                    <a:pt x="453504" y="70685"/>
                    <a:pt x="439449" y="89472"/>
                  </a:cubicBezTo>
                  <a:cubicBezTo>
                    <a:pt x="425394" y="108259"/>
                    <a:pt x="404558" y="120549"/>
                    <a:pt x="384288" y="132273"/>
                  </a:cubicBezTo>
                  <a:cubicBezTo>
                    <a:pt x="259629" y="204384"/>
                    <a:pt x="134052" y="274942"/>
                    <a:pt x="70" y="344228"/>
                  </a:cubicBezTo>
                  <a:close/>
                </a:path>
              </a:pathLst>
            </a:custGeom>
            <a:grpFill/>
            <a:ln w="19050" cap="rnd" cmpd="sng">
              <a:solidFill>
                <a:srgbClr val="FFC9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197;p40"/>
            <p:cNvSpPr/>
            <p:nvPr/>
          </p:nvSpPr>
          <p:spPr>
            <a:xfrm>
              <a:off x="8735767" y="1939200"/>
              <a:ext cx="143235" cy="437689"/>
            </a:xfrm>
            <a:custGeom>
              <a:avLst/>
              <a:gdLst/>
              <a:ahLst/>
              <a:cxnLst/>
              <a:rect l="l" t="t" r="r" b="b"/>
              <a:pathLst>
                <a:path w="143235" h="437689" extrusionOk="0">
                  <a:moveTo>
                    <a:pt x="0" y="437690"/>
                  </a:moveTo>
                  <a:cubicBezTo>
                    <a:pt x="7698" y="296998"/>
                    <a:pt x="40611" y="157649"/>
                    <a:pt x="96690" y="28329"/>
                  </a:cubicBezTo>
                  <a:cubicBezTo>
                    <a:pt x="103612" y="12296"/>
                    <a:pt x="119644" y="-6703"/>
                    <a:pt x="134617" y="2337"/>
                  </a:cubicBezTo>
                  <a:cubicBezTo>
                    <a:pt x="146271" y="9400"/>
                    <a:pt x="143940" y="26704"/>
                    <a:pt x="140126" y="39700"/>
                  </a:cubicBezTo>
                  <a:cubicBezTo>
                    <a:pt x="99657" y="177142"/>
                    <a:pt x="54242" y="313102"/>
                    <a:pt x="0" y="437619"/>
                  </a:cubicBezTo>
                  <a:close/>
                </a:path>
              </a:pathLst>
            </a:custGeom>
            <a:grpFill/>
            <a:ln w="19050" cap="rnd" cmpd="sng">
              <a:solidFill>
                <a:srgbClr val="FFC9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Прямоугольник 32"/>
          <p:cNvSpPr/>
          <p:nvPr/>
        </p:nvSpPr>
        <p:spPr>
          <a:xfrm>
            <a:off x="6635745" y="669214"/>
            <a:ext cx="4943720" cy="5255725"/>
          </a:xfrm>
          <a:prstGeom prst="rect">
            <a:avLst/>
          </a:prstGeom>
          <a:solidFill>
            <a:srgbClr val="1A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4"/>
          <a:srcRect l="11010" t="19123" r="26174" b="16283"/>
          <a:stretch/>
        </p:blipFill>
        <p:spPr>
          <a:xfrm>
            <a:off x="6847881" y="786968"/>
            <a:ext cx="4527718" cy="4044967"/>
          </a:xfrm>
          <a:prstGeom prst="rect">
            <a:avLst/>
          </a:prstGeom>
        </p:spPr>
      </p:pic>
      <p:sp>
        <p:nvSpPr>
          <p:cNvPr id="34" name="Прямоугольник 33"/>
          <p:cNvSpPr/>
          <p:nvPr/>
        </p:nvSpPr>
        <p:spPr>
          <a:xfrm>
            <a:off x="751881" y="5155935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 smtClean="0">
                <a:solidFill>
                  <a:srgbClr val="FFC92C"/>
                </a:solidFill>
                <a:latin typeface="Arial Black" panose="020B0A04020102020204" pitchFamily="34" charset="0"/>
              </a:rPr>
              <a:t>Квалификация – Разработчик веб и мультимедийных приложений, </a:t>
            </a:r>
          </a:p>
          <a:p>
            <a:r>
              <a:rPr lang="en-US" sz="2000" dirty="0" smtClean="0">
                <a:solidFill>
                  <a:srgbClr val="FFC92C"/>
                </a:solidFill>
                <a:latin typeface="Arial Black" panose="020B0A04020102020204" pitchFamily="34" charset="0"/>
              </a:rPr>
              <a:t>ux ui </a:t>
            </a:r>
            <a:r>
              <a:rPr lang="ru-RU" sz="2000" dirty="0" smtClean="0">
                <a:solidFill>
                  <a:srgbClr val="FFC92C"/>
                </a:solidFill>
                <a:latin typeface="Arial Black" panose="020B0A04020102020204" pitchFamily="34" charset="0"/>
              </a:rPr>
              <a:t>дизайн</a:t>
            </a:r>
            <a:endParaRPr lang="ru-RU" sz="2000" dirty="0">
              <a:solidFill>
                <a:srgbClr val="FFC92C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0875">
            <a:off x="10507513" y="455521"/>
            <a:ext cx="533805" cy="53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2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49682" cy="68580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949682" y="0"/>
            <a:ext cx="4242318" cy="6858000"/>
          </a:xfrm>
          <a:prstGeom prst="rect">
            <a:avLst/>
          </a:prstGeom>
          <a:solidFill>
            <a:srgbClr val="4F6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оловина рамки 19"/>
          <p:cNvSpPr/>
          <p:nvPr/>
        </p:nvSpPr>
        <p:spPr>
          <a:xfrm rot="10800000">
            <a:off x="8592274" y="3478192"/>
            <a:ext cx="3599726" cy="3379808"/>
          </a:xfrm>
          <a:prstGeom prst="halfFrame">
            <a:avLst>
              <a:gd name="adj1" fmla="val 21347"/>
              <a:gd name="adj2" fmla="val 23744"/>
            </a:avLst>
          </a:prstGeom>
          <a:solidFill>
            <a:srgbClr val="690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Заголовок 2"/>
          <p:cNvSpPr txBox="1">
            <a:spLocks/>
          </p:cNvSpPr>
          <p:nvPr/>
        </p:nvSpPr>
        <p:spPr>
          <a:xfrm>
            <a:off x="316624" y="367060"/>
            <a:ext cx="4805510" cy="77078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 smtClean="0">
                <a:solidFill>
                  <a:srgbClr val="1ACBD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Профессиональные навыки</a:t>
            </a:r>
            <a:endParaRPr lang="ru-RU" sz="3200" b="1" dirty="0">
              <a:solidFill>
                <a:srgbClr val="1ACBDD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Полилиния 29"/>
          <p:cNvSpPr/>
          <p:nvPr/>
        </p:nvSpPr>
        <p:spPr>
          <a:xfrm>
            <a:off x="3" y="3992324"/>
            <a:ext cx="3060439" cy="2865677"/>
          </a:xfrm>
          <a:custGeom>
            <a:avLst/>
            <a:gdLst>
              <a:gd name="connsiteX0" fmla="*/ 1264296 w 3060439"/>
              <a:gd name="connsiteY0" fmla="*/ 0 h 2865677"/>
              <a:gd name="connsiteX1" fmla="*/ 3060439 w 3060439"/>
              <a:gd name="connsiteY1" fmla="*/ 1723446 h 2865677"/>
              <a:gd name="connsiteX2" fmla="*/ 2650287 w 3060439"/>
              <a:gd name="connsiteY2" fmla="*/ 2819718 h 2865677"/>
              <a:gd name="connsiteX3" fmla="*/ 2606755 w 3060439"/>
              <a:gd name="connsiteY3" fmla="*/ 2865677 h 2865677"/>
              <a:gd name="connsiteX4" fmla="*/ 0 w 3060439"/>
              <a:gd name="connsiteY4" fmla="*/ 2865677 h 2865677"/>
              <a:gd name="connsiteX5" fmla="*/ 0 w 3060439"/>
              <a:gd name="connsiteY5" fmla="*/ 499756 h 2865677"/>
              <a:gd name="connsiteX6" fmla="*/ 121783 w 3060439"/>
              <a:gd name="connsiteY6" fmla="*/ 393552 h 2865677"/>
              <a:gd name="connsiteX7" fmla="*/ 1264296 w 3060439"/>
              <a:gd name="connsiteY7" fmla="*/ 0 h 286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0439" h="2865677">
                <a:moveTo>
                  <a:pt x="1264296" y="0"/>
                </a:moveTo>
                <a:cubicBezTo>
                  <a:pt x="2256278" y="0"/>
                  <a:pt x="3060439" y="771613"/>
                  <a:pt x="3060439" y="1723446"/>
                </a:cubicBezTo>
                <a:cubicBezTo>
                  <a:pt x="3060439" y="2139873"/>
                  <a:pt x="2906518" y="2521805"/>
                  <a:pt x="2650287" y="2819718"/>
                </a:cubicBezTo>
                <a:lnTo>
                  <a:pt x="2606755" y="2865677"/>
                </a:lnTo>
                <a:lnTo>
                  <a:pt x="0" y="2865677"/>
                </a:lnTo>
                <a:lnTo>
                  <a:pt x="0" y="499756"/>
                </a:lnTo>
                <a:lnTo>
                  <a:pt x="121783" y="393552"/>
                </a:lnTo>
                <a:cubicBezTo>
                  <a:pt x="432262" y="147692"/>
                  <a:pt x="830304" y="0"/>
                  <a:pt x="1264296" y="0"/>
                </a:cubicBezTo>
                <a:close/>
              </a:path>
            </a:pathLst>
          </a:custGeom>
          <a:solidFill>
            <a:srgbClr val="690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24" y="4457835"/>
            <a:ext cx="2125633" cy="2125633"/>
          </a:xfrm>
          <a:prstGeom prst="rect">
            <a:avLst/>
          </a:prstGeom>
        </p:spPr>
      </p:pic>
      <p:sp>
        <p:nvSpPr>
          <p:cNvPr id="31" name="Заголовок 1"/>
          <p:cNvSpPr txBox="1">
            <a:spLocks/>
          </p:cNvSpPr>
          <p:nvPr/>
        </p:nvSpPr>
        <p:spPr>
          <a:xfrm>
            <a:off x="316624" y="1117539"/>
            <a:ext cx="6057705" cy="136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 smtClean="0">
                <a:solidFill>
                  <a:srgbClr val="0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Хорошо владею следующими программами: </a:t>
            </a:r>
            <a:endParaRPr lang="ru-RU" sz="2800" b="1" dirty="0">
              <a:solidFill>
                <a:srgbClr val="0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вал 1"/>
          <p:cNvSpPr/>
          <p:nvPr/>
        </p:nvSpPr>
        <p:spPr>
          <a:xfrm>
            <a:off x="5729452" y="1373341"/>
            <a:ext cx="4051139" cy="4074289"/>
          </a:xfrm>
          <a:prstGeom prst="ellipse">
            <a:avLst/>
          </a:prstGeom>
          <a:solidFill>
            <a:srgbClr val="FFC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Заголовок 1"/>
          <p:cNvSpPr txBox="1">
            <a:spLocks/>
          </p:cNvSpPr>
          <p:nvPr/>
        </p:nvSpPr>
        <p:spPr>
          <a:xfrm>
            <a:off x="2944782" y="2420366"/>
            <a:ext cx="5225074" cy="417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 Black" panose="020B0A04020102020204" pitchFamily="34" charset="0"/>
              </a:rPr>
              <a:t>Visual </a:t>
            </a:r>
            <a:r>
              <a:rPr lang="en-US" sz="2800" b="1" dirty="0">
                <a:latin typeface="Arial Black" panose="020B0A04020102020204" pitchFamily="34" charset="0"/>
              </a:rPr>
              <a:t>Studio</a:t>
            </a:r>
            <a:r>
              <a:rPr lang="en-US" sz="2800" dirty="0">
                <a:latin typeface="Arial Black" panose="020B0A04020102020204" pitchFamily="34" charset="0"/>
              </a:rPr>
              <a:t> Code</a:t>
            </a:r>
            <a:endParaRPr lang="ru-RU" sz="2800" b="1" dirty="0">
              <a:solidFill>
                <a:srgbClr val="0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Заголовок 1"/>
          <p:cNvSpPr txBox="1">
            <a:spLocks/>
          </p:cNvSpPr>
          <p:nvPr/>
        </p:nvSpPr>
        <p:spPr>
          <a:xfrm>
            <a:off x="2967444" y="3453789"/>
            <a:ext cx="4730552" cy="417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 Black" panose="020B0A04020102020204" pitchFamily="34" charset="0"/>
              </a:rPr>
              <a:t>Adobe Photoshop</a:t>
            </a:r>
            <a:endParaRPr lang="ru-RU" sz="2800" b="1" dirty="0">
              <a:solidFill>
                <a:srgbClr val="0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2944782" y="2925443"/>
            <a:ext cx="5924870" cy="417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 Black" panose="020B0A04020102020204" pitchFamily="34" charset="0"/>
              </a:rPr>
              <a:t>Adobe Premiere Pro</a:t>
            </a:r>
            <a:endParaRPr lang="ru-RU" sz="2800" b="1" dirty="0">
              <a:solidFill>
                <a:srgbClr val="0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Заголовок 1"/>
          <p:cNvSpPr txBox="1">
            <a:spLocks/>
          </p:cNvSpPr>
          <p:nvPr/>
        </p:nvSpPr>
        <p:spPr>
          <a:xfrm>
            <a:off x="2967444" y="3977202"/>
            <a:ext cx="4515948" cy="417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 Black" panose="020B0A04020102020204" pitchFamily="34" charset="0"/>
              </a:rPr>
              <a:t>Adobe Illustrator</a:t>
            </a:r>
            <a:endParaRPr lang="ru-RU" sz="2800" b="1" dirty="0">
              <a:solidFill>
                <a:srgbClr val="0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Заголовок 1"/>
          <p:cNvSpPr txBox="1">
            <a:spLocks/>
          </p:cNvSpPr>
          <p:nvPr/>
        </p:nvSpPr>
        <p:spPr>
          <a:xfrm>
            <a:off x="2982233" y="4497401"/>
            <a:ext cx="3740027" cy="417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0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Figma</a:t>
            </a:r>
            <a:endParaRPr lang="ru-RU" sz="2800" b="1" dirty="0">
              <a:solidFill>
                <a:srgbClr val="0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320" y="2682432"/>
            <a:ext cx="1614536" cy="1614536"/>
          </a:xfrm>
          <a:prstGeom prst="rect">
            <a:avLst/>
          </a:prstGeom>
        </p:spPr>
      </p:pic>
      <p:grpSp>
        <p:nvGrpSpPr>
          <p:cNvPr id="18" name="Google Shape;1148;p39"/>
          <p:cNvGrpSpPr/>
          <p:nvPr/>
        </p:nvGrpSpPr>
        <p:grpSpPr>
          <a:xfrm rot="1328635">
            <a:off x="7045290" y="1604019"/>
            <a:ext cx="894118" cy="1105957"/>
            <a:chOff x="5932213" y="4153080"/>
            <a:chExt cx="714761" cy="797669"/>
          </a:xfrm>
        </p:grpSpPr>
        <p:sp>
          <p:nvSpPr>
            <p:cNvPr id="19" name="Google Shape;1149;p39"/>
            <p:cNvSpPr/>
            <p:nvPr/>
          </p:nvSpPr>
          <p:spPr>
            <a:xfrm>
              <a:off x="6140446" y="4442969"/>
              <a:ext cx="302911" cy="462703"/>
            </a:xfrm>
            <a:custGeom>
              <a:avLst/>
              <a:gdLst/>
              <a:ahLst/>
              <a:cxnLst/>
              <a:rect l="l" t="t" r="r" b="b"/>
              <a:pathLst>
                <a:path w="302911" h="462703" extrusionOk="0">
                  <a:moveTo>
                    <a:pt x="140740" y="462655"/>
                  </a:moveTo>
                  <a:cubicBezTo>
                    <a:pt x="129652" y="463361"/>
                    <a:pt x="119693" y="456369"/>
                    <a:pt x="117716" y="446340"/>
                  </a:cubicBezTo>
                  <a:cubicBezTo>
                    <a:pt x="110794" y="411873"/>
                    <a:pt x="93278" y="335312"/>
                    <a:pt x="67569" y="296537"/>
                  </a:cubicBezTo>
                  <a:cubicBezTo>
                    <a:pt x="33739" y="245614"/>
                    <a:pt x="-3483" y="191301"/>
                    <a:pt x="261" y="131832"/>
                  </a:cubicBezTo>
                  <a:cubicBezTo>
                    <a:pt x="3015" y="88325"/>
                    <a:pt x="29501" y="46584"/>
                    <a:pt x="69477" y="22641"/>
                  </a:cubicBezTo>
                  <a:cubicBezTo>
                    <a:pt x="109523" y="-1231"/>
                    <a:pt x="162070" y="-6670"/>
                    <a:pt x="206919" y="8445"/>
                  </a:cubicBezTo>
                  <a:cubicBezTo>
                    <a:pt x="223234" y="13954"/>
                    <a:pt x="238561" y="22005"/>
                    <a:pt x="251274" y="32812"/>
                  </a:cubicBezTo>
                  <a:cubicBezTo>
                    <a:pt x="275075" y="52940"/>
                    <a:pt x="288706" y="81333"/>
                    <a:pt x="296052" y="110220"/>
                  </a:cubicBezTo>
                  <a:cubicBezTo>
                    <a:pt x="308694" y="160154"/>
                    <a:pt x="303750" y="213620"/>
                    <a:pt x="282138" y="260941"/>
                  </a:cubicBezTo>
                  <a:cubicBezTo>
                    <a:pt x="269919" y="287709"/>
                    <a:pt x="252474" y="312641"/>
                    <a:pt x="243858" y="340609"/>
                  </a:cubicBezTo>
                  <a:cubicBezTo>
                    <a:pt x="236018" y="366247"/>
                    <a:pt x="238561" y="411096"/>
                    <a:pt x="240891" y="436664"/>
                  </a:cubicBezTo>
                  <a:cubicBezTo>
                    <a:pt x="241880" y="447399"/>
                    <a:pt x="233051" y="456722"/>
                    <a:pt x="221327" y="457428"/>
                  </a:cubicBezTo>
                  <a:lnTo>
                    <a:pt x="140740" y="462513"/>
                  </a:lnTo>
                  <a:close/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150;p39"/>
            <p:cNvSpPr/>
            <p:nvPr/>
          </p:nvSpPr>
          <p:spPr>
            <a:xfrm>
              <a:off x="6204765" y="4536238"/>
              <a:ext cx="162465" cy="244655"/>
            </a:xfrm>
            <a:custGeom>
              <a:avLst/>
              <a:gdLst/>
              <a:ahLst/>
              <a:cxnLst/>
              <a:rect l="l" t="t" r="r" b="b"/>
              <a:pathLst>
                <a:path w="162465" h="244655" extrusionOk="0">
                  <a:moveTo>
                    <a:pt x="72537" y="244656"/>
                  </a:moveTo>
                  <a:cubicBezTo>
                    <a:pt x="75363" y="183421"/>
                    <a:pt x="65687" y="121622"/>
                    <a:pt x="44145" y="64201"/>
                  </a:cubicBezTo>
                  <a:cubicBezTo>
                    <a:pt x="40896" y="55655"/>
                    <a:pt x="37152" y="46756"/>
                    <a:pt x="30090" y="40964"/>
                  </a:cubicBezTo>
                  <a:cubicBezTo>
                    <a:pt x="23027" y="35173"/>
                    <a:pt x="11585" y="33619"/>
                    <a:pt x="5017" y="40046"/>
                  </a:cubicBezTo>
                  <a:cubicBezTo>
                    <a:pt x="1415" y="43577"/>
                    <a:pt x="-68" y="48804"/>
                    <a:pt x="2" y="53819"/>
                  </a:cubicBezTo>
                  <a:cubicBezTo>
                    <a:pt x="214" y="65402"/>
                    <a:pt x="8054" y="75784"/>
                    <a:pt x="17942" y="81787"/>
                  </a:cubicBezTo>
                  <a:cubicBezTo>
                    <a:pt x="27830" y="87791"/>
                    <a:pt x="39483" y="90051"/>
                    <a:pt x="50925" y="91534"/>
                  </a:cubicBezTo>
                  <a:cubicBezTo>
                    <a:pt x="58765" y="92523"/>
                    <a:pt x="67099" y="93159"/>
                    <a:pt x="74232" y="89768"/>
                  </a:cubicBezTo>
                  <a:cubicBezTo>
                    <a:pt x="86734" y="83836"/>
                    <a:pt x="90972" y="68439"/>
                    <a:pt x="93796" y="54878"/>
                  </a:cubicBezTo>
                  <a:cubicBezTo>
                    <a:pt x="95915" y="44849"/>
                    <a:pt x="97964" y="34608"/>
                    <a:pt x="96622" y="24437"/>
                  </a:cubicBezTo>
                  <a:cubicBezTo>
                    <a:pt x="95280" y="14267"/>
                    <a:pt x="89700" y="4096"/>
                    <a:pt x="80307" y="0"/>
                  </a:cubicBezTo>
                  <a:cubicBezTo>
                    <a:pt x="65404" y="17304"/>
                    <a:pt x="65969" y="45838"/>
                    <a:pt x="81507" y="62576"/>
                  </a:cubicBezTo>
                  <a:cubicBezTo>
                    <a:pt x="97046" y="79315"/>
                    <a:pt x="125508" y="81929"/>
                    <a:pt x="143872" y="68368"/>
                  </a:cubicBezTo>
                  <a:cubicBezTo>
                    <a:pt x="162235" y="54808"/>
                    <a:pt x="168027" y="26839"/>
                    <a:pt x="156585" y="7063"/>
                  </a:cubicBezTo>
                  <a:cubicBezTo>
                    <a:pt x="155172" y="4591"/>
                    <a:pt x="152983" y="1977"/>
                    <a:pt x="150158" y="2048"/>
                  </a:cubicBezTo>
                  <a:cubicBezTo>
                    <a:pt x="148180" y="2048"/>
                    <a:pt x="146485" y="3461"/>
                    <a:pt x="145073" y="4803"/>
                  </a:cubicBezTo>
                  <a:cubicBezTo>
                    <a:pt x="130382" y="18999"/>
                    <a:pt x="127274" y="41035"/>
                    <a:pt x="125226" y="61376"/>
                  </a:cubicBezTo>
                  <a:cubicBezTo>
                    <a:pt x="119223" y="122610"/>
                    <a:pt x="116680" y="187023"/>
                    <a:pt x="142389" y="242961"/>
                  </a:cubicBezTo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51;p39"/>
            <p:cNvSpPr/>
            <p:nvPr/>
          </p:nvSpPr>
          <p:spPr>
            <a:xfrm>
              <a:off x="6237962" y="4782446"/>
              <a:ext cx="141256" cy="5934"/>
            </a:xfrm>
            <a:custGeom>
              <a:avLst/>
              <a:gdLst/>
              <a:ahLst/>
              <a:cxnLst/>
              <a:rect l="l" t="t" r="r" b="b"/>
              <a:pathLst>
                <a:path w="141256" h="5934" extrusionOk="0">
                  <a:moveTo>
                    <a:pt x="0" y="5934"/>
                  </a:moveTo>
                  <a:cubicBezTo>
                    <a:pt x="46968" y="1909"/>
                    <a:pt x="94077" y="-69"/>
                    <a:pt x="141256" y="2"/>
                  </a:cubicBezTo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52;p39"/>
            <p:cNvSpPr/>
            <p:nvPr/>
          </p:nvSpPr>
          <p:spPr>
            <a:xfrm>
              <a:off x="6244177" y="4807380"/>
              <a:ext cx="130662" cy="5156"/>
            </a:xfrm>
            <a:custGeom>
              <a:avLst/>
              <a:gdLst/>
              <a:ahLst/>
              <a:cxnLst/>
              <a:rect l="l" t="t" r="r" b="b"/>
              <a:pathLst>
                <a:path w="130662" h="5156" extrusionOk="0">
                  <a:moveTo>
                    <a:pt x="0" y="5156"/>
                  </a:moveTo>
                  <a:lnTo>
                    <a:pt x="130662" y="0"/>
                  </a:lnTo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153;p39"/>
            <p:cNvSpPr/>
            <p:nvPr/>
          </p:nvSpPr>
          <p:spPr>
            <a:xfrm>
              <a:off x="6269109" y="4834857"/>
              <a:ext cx="109968" cy="3740"/>
            </a:xfrm>
            <a:custGeom>
              <a:avLst/>
              <a:gdLst/>
              <a:ahLst/>
              <a:cxnLst/>
              <a:rect l="l" t="t" r="r" b="b"/>
              <a:pathLst>
                <a:path w="109968" h="3740" extrusionOk="0">
                  <a:moveTo>
                    <a:pt x="0" y="3741"/>
                  </a:moveTo>
                  <a:cubicBezTo>
                    <a:pt x="36162" y="280"/>
                    <a:pt x="73241" y="-780"/>
                    <a:pt x="109968" y="562"/>
                  </a:cubicBezTo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54;p39"/>
            <p:cNvSpPr/>
            <p:nvPr/>
          </p:nvSpPr>
          <p:spPr>
            <a:xfrm>
              <a:off x="6252511" y="4861622"/>
              <a:ext cx="113217" cy="4750"/>
            </a:xfrm>
            <a:custGeom>
              <a:avLst/>
              <a:gdLst/>
              <a:ahLst/>
              <a:cxnLst/>
              <a:rect l="l" t="t" r="r" b="b"/>
              <a:pathLst>
                <a:path w="113217" h="4750" extrusionOk="0">
                  <a:moveTo>
                    <a:pt x="0" y="4096"/>
                  </a:moveTo>
                  <a:cubicBezTo>
                    <a:pt x="37857" y="5721"/>
                    <a:pt x="75996" y="4308"/>
                    <a:pt x="113217" y="0"/>
                  </a:cubicBezTo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55;p39"/>
            <p:cNvSpPr/>
            <p:nvPr/>
          </p:nvSpPr>
          <p:spPr>
            <a:xfrm>
              <a:off x="6283023" y="4900609"/>
              <a:ext cx="82633" cy="50140"/>
            </a:xfrm>
            <a:custGeom>
              <a:avLst/>
              <a:gdLst/>
              <a:ahLst/>
              <a:cxnLst/>
              <a:rect l="l" t="t" r="r" b="b"/>
              <a:pathLst>
                <a:path w="82633" h="50140" extrusionOk="0">
                  <a:moveTo>
                    <a:pt x="0" y="7840"/>
                  </a:moveTo>
                  <a:cubicBezTo>
                    <a:pt x="1766" y="21118"/>
                    <a:pt x="4238" y="35879"/>
                    <a:pt x="14761" y="44143"/>
                  </a:cubicBezTo>
                  <a:cubicBezTo>
                    <a:pt x="26203" y="53113"/>
                    <a:pt x="42942" y="50852"/>
                    <a:pt x="56220" y="44990"/>
                  </a:cubicBezTo>
                  <a:cubicBezTo>
                    <a:pt x="65049" y="41106"/>
                    <a:pt x="73524" y="35526"/>
                    <a:pt x="78539" y="27262"/>
                  </a:cubicBezTo>
                  <a:cubicBezTo>
                    <a:pt x="83553" y="18999"/>
                    <a:pt x="84401" y="7699"/>
                    <a:pt x="78609" y="0"/>
                  </a:cubicBezTo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56;p39"/>
            <p:cNvSpPr/>
            <p:nvPr/>
          </p:nvSpPr>
          <p:spPr>
            <a:xfrm>
              <a:off x="5981441" y="4729830"/>
              <a:ext cx="80868" cy="47956"/>
            </a:xfrm>
            <a:custGeom>
              <a:avLst/>
              <a:gdLst/>
              <a:ahLst/>
              <a:cxnLst/>
              <a:rect l="l" t="t" r="r" b="b"/>
              <a:pathLst>
                <a:path w="80868" h="47956" extrusionOk="0">
                  <a:moveTo>
                    <a:pt x="0" y="47956"/>
                  </a:moveTo>
                  <a:cubicBezTo>
                    <a:pt x="26627" y="31430"/>
                    <a:pt x="53607" y="15397"/>
                    <a:pt x="80869" y="0"/>
                  </a:cubicBezTo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157;p39"/>
            <p:cNvSpPr/>
            <p:nvPr/>
          </p:nvSpPr>
          <p:spPr>
            <a:xfrm>
              <a:off x="5932213" y="4591823"/>
              <a:ext cx="84330" cy="7486"/>
            </a:xfrm>
            <a:custGeom>
              <a:avLst/>
              <a:gdLst/>
              <a:ahLst/>
              <a:cxnLst/>
              <a:rect l="l" t="t" r="r" b="b"/>
              <a:pathLst>
                <a:path w="84330" h="7486" extrusionOk="0">
                  <a:moveTo>
                    <a:pt x="0" y="7487"/>
                  </a:moveTo>
                  <a:lnTo>
                    <a:pt x="84330" y="0"/>
                  </a:lnTo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158;p39"/>
            <p:cNvSpPr/>
            <p:nvPr/>
          </p:nvSpPr>
          <p:spPr>
            <a:xfrm>
              <a:off x="5979110" y="4302529"/>
              <a:ext cx="85954" cy="51629"/>
            </a:xfrm>
            <a:custGeom>
              <a:avLst/>
              <a:gdLst/>
              <a:ahLst/>
              <a:cxnLst/>
              <a:rect l="l" t="t" r="r" b="b"/>
              <a:pathLst>
                <a:path w="85954" h="51629" extrusionOk="0">
                  <a:moveTo>
                    <a:pt x="85954" y="51629"/>
                  </a:moveTo>
                  <a:cubicBezTo>
                    <a:pt x="56432" y="35950"/>
                    <a:pt x="27686" y="18717"/>
                    <a:pt x="0" y="0"/>
                  </a:cubicBezTo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159;p39"/>
            <p:cNvSpPr/>
            <p:nvPr/>
          </p:nvSpPr>
          <p:spPr>
            <a:xfrm>
              <a:off x="6260182" y="4153080"/>
              <a:ext cx="7019" cy="103187"/>
            </a:xfrm>
            <a:custGeom>
              <a:avLst/>
              <a:gdLst/>
              <a:ahLst/>
              <a:cxnLst/>
              <a:rect l="l" t="t" r="r" b="b"/>
              <a:pathLst>
                <a:path w="7019" h="103187" extrusionOk="0">
                  <a:moveTo>
                    <a:pt x="7020" y="103188"/>
                  </a:moveTo>
                  <a:cubicBezTo>
                    <a:pt x="1017" y="69216"/>
                    <a:pt x="-1173" y="34537"/>
                    <a:pt x="593" y="0"/>
                  </a:cubicBezTo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160;p39"/>
            <p:cNvSpPr/>
            <p:nvPr/>
          </p:nvSpPr>
          <p:spPr>
            <a:xfrm>
              <a:off x="6450059" y="4228511"/>
              <a:ext cx="68368" cy="90969"/>
            </a:xfrm>
            <a:custGeom>
              <a:avLst/>
              <a:gdLst/>
              <a:ahLst/>
              <a:cxnLst/>
              <a:rect l="l" t="t" r="r" b="b"/>
              <a:pathLst>
                <a:path w="68368" h="90969" extrusionOk="0">
                  <a:moveTo>
                    <a:pt x="0" y="90969"/>
                  </a:moveTo>
                  <a:lnTo>
                    <a:pt x="68368" y="0"/>
                  </a:lnTo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161;p39"/>
            <p:cNvSpPr/>
            <p:nvPr/>
          </p:nvSpPr>
          <p:spPr>
            <a:xfrm>
              <a:off x="6532270" y="4394417"/>
              <a:ext cx="102340" cy="33195"/>
            </a:xfrm>
            <a:custGeom>
              <a:avLst/>
              <a:gdLst/>
              <a:ahLst/>
              <a:cxnLst/>
              <a:rect l="l" t="t" r="r" b="b"/>
              <a:pathLst>
                <a:path w="102340" h="33195" extrusionOk="0">
                  <a:moveTo>
                    <a:pt x="0" y="33195"/>
                  </a:moveTo>
                  <a:cubicBezTo>
                    <a:pt x="19776" y="29805"/>
                    <a:pt x="38775" y="22954"/>
                    <a:pt x="57703" y="16103"/>
                  </a:cubicBezTo>
                  <a:lnTo>
                    <a:pt x="102340" y="0"/>
                  </a:lnTo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162;p39"/>
            <p:cNvSpPr/>
            <p:nvPr/>
          </p:nvSpPr>
          <p:spPr>
            <a:xfrm>
              <a:off x="6565395" y="4557475"/>
              <a:ext cx="81579" cy="4259"/>
            </a:xfrm>
            <a:custGeom>
              <a:avLst/>
              <a:gdLst/>
              <a:ahLst/>
              <a:cxnLst/>
              <a:rect l="l" t="t" r="r" b="b"/>
              <a:pathLst>
                <a:path w="81579" h="4259" extrusionOk="0">
                  <a:moveTo>
                    <a:pt x="0" y="4260"/>
                  </a:moveTo>
                  <a:lnTo>
                    <a:pt x="78397" y="2776"/>
                  </a:lnTo>
                  <a:cubicBezTo>
                    <a:pt x="79598" y="2776"/>
                    <a:pt x="81010" y="2565"/>
                    <a:pt x="81505" y="1505"/>
                  </a:cubicBezTo>
                  <a:cubicBezTo>
                    <a:pt x="81999" y="446"/>
                    <a:pt x="79881" y="-684"/>
                    <a:pt x="79739" y="516"/>
                  </a:cubicBezTo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163;p39"/>
            <p:cNvSpPr/>
            <p:nvPr/>
          </p:nvSpPr>
          <p:spPr>
            <a:xfrm>
              <a:off x="6548585" y="4692892"/>
              <a:ext cx="97325" cy="45272"/>
            </a:xfrm>
            <a:custGeom>
              <a:avLst/>
              <a:gdLst/>
              <a:ahLst/>
              <a:cxnLst/>
              <a:rect l="l" t="t" r="r" b="b"/>
              <a:pathLst>
                <a:path w="97325" h="45272" extrusionOk="0">
                  <a:moveTo>
                    <a:pt x="0" y="0"/>
                  </a:moveTo>
                  <a:cubicBezTo>
                    <a:pt x="33336" y="13137"/>
                    <a:pt x="65826" y="28251"/>
                    <a:pt x="97325" y="45273"/>
                  </a:cubicBezTo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Овал 6"/>
          <p:cNvSpPr/>
          <p:nvPr/>
        </p:nvSpPr>
        <p:spPr>
          <a:xfrm>
            <a:off x="7622168" y="5029230"/>
            <a:ext cx="1017183" cy="955040"/>
          </a:xfrm>
          <a:prstGeom prst="ellipse">
            <a:avLst/>
          </a:prstGeom>
          <a:solidFill>
            <a:srgbClr val="2C3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935808" y="5582924"/>
            <a:ext cx="600290" cy="617890"/>
          </a:xfrm>
          <a:prstGeom prst="ellipse">
            <a:avLst/>
          </a:prstGeom>
          <a:solidFill>
            <a:srgbClr val="1A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36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Полилиния 2"/>
          <p:cNvSpPr/>
          <p:nvPr/>
        </p:nvSpPr>
        <p:spPr>
          <a:xfrm rot="21389395">
            <a:off x="97739" y="133555"/>
            <a:ext cx="3389026" cy="4440360"/>
          </a:xfrm>
          <a:custGeom>
            <a:avLst/>
            <a:gdLst>
              <a:gd name="connsiteX0" fmla="*/ 548996 w 3389026"/>
              <a:gd name="connsiteY0" fmla="*/ 1882162 h 4440360"/>
              <a:gd name="connsiteX1" fmla="*/ 16560 w 3389026"/>
              <a:gd name="connsiteY1" fmla="*/ 2495620 h 4440360"/>
              <a:gd name="connsiteX2" fmla="*/ 259629 w 3389026"/>
              <a:gd name="connsiteY2" fmla="*/ 3433169 h 4440360"/>
              <a:gd name="connsiteX3" fmla="*/ 1463396 w 3389026"/>
              <a:gd name="connsiteY3" fmla="*/ 4440167 h 4440360"/>
              <a:gd name="connsiteX4" fmla="*/ 1949532 w 3389026"/>
              <a:gd name="connsiteY4" fmla="*/ 3352146 h 4440360"/>
              <a:gd name="connsiteX5" fmla="*/ 3060702 w 3389026"/>
              <a:gd name="connsiteY5" fmla="*/ 3097503 h 4440360"/>
              <a:gd name="connsiteX6" fmla="*/ 3083851 w 3389026"/>
              <a:gd name="connsiteY6" fmla="*/ 1685392 h 4440360"/>
              <a:gd name="connsiteX7" fmla="*/ 3384793 w 3389026"/>
              <a:gd name="connsiteY7" fmla="*/ 886739 h 4440360"/>
              <a:gd name="connsiteX8" fmla="*/ 2829208 w 3389026"/>
              <a:gd name="connsiteY8" fmla="*/ 76511 h 4440360"/>
              <a:gd name="connsiteX9" fmla="*/ 1833786 w 3389026"/>
              <a:gd name="connsiteY9" fmla="*/ 180683 h 4440360"/>
              <a:gd name="connsiteX10" fmla="*/ 1231902 w 3389026"/>
              <a:gd name="connsiteY10" fmla="*/ 1372876 h 4440360"/>
              <a:gd name="connsiteX11" fmla="*/ 548996 w 3389026"/>
              <a:gd name="connsiteY11" fmla="*/ 1882162 h 444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9026" h="4440360">
                <a:moveTo>
                  <a:pt x="548996" y="1882162"/>
                </a:moveTo>
                <a:cubicBezTo>
                  <a:pt x="346439" y="2069286"/>
                  <a:pt x="64788" y="2237119"/>
                  <a:pt x="16560" y="2495620"/>
                </a:cubicBezTo>
                <a:cubicBezTo>
                  <a:pt x="-31668" y="2754121"/>
                  <a:pt x="18490" y="3109078"/>
                  <a:pt x="259629" y="3433169"/>
                </a:cubicBezTo>
                <a:cubicBezTo>
                  <a:pt x="500768" y="3757260"/>
                  <a:pt x="1181746" y="4453671"/>
                  <a:pt x="1463396" y="4440167"/>
                </a:cubicBezTo>
                <a:cubicBezTo>
                  <a:pt x="1745047" y="4426663"/>
                  <a:pt x="1683314" y="3575923"/>
                  <a:pt x="1949532" y="3352146"/>
                </a:cubicBezTo>
                <a:cubicBezTo>
                  <a:pt x="2215750" y="3128369"/>
                  <a:pt x="2871649" y="3375295"/>
                  <a:pt x="3060702" y="3097503"/>
                </a:cubicBezTo>
                <a:cubicBezTo>
                  <a:pt x="3249755" y="2819711"/>
                  <a:pt x="3029836" y="2053853"/>
                  <a:pt x="3083851" y="1685392"/>
                </a:cubicBezTo>
                <a:cubicBezTo>
                  <a:pt x="3137866" y="1316931"/>
                  <a:pt x="3427233" y="1154886"/>
                  <a:pt x="3384793" y="886739"/>
                </a:cubicBezTo>
                <a:cubicBezTo>
                  <a:pt x="3342353" y="618592"/>
                  <a:pt x="3087709" y="194187"/>
                  <a:pt x="2829208" y="76511"/>
                </a:cubicBezTo>
                <a:cubicBezTo>
                  <a:pt x="2570707" y="-41165"/>
                  <a:pt x="2100004" y="-35378"/>
                  <a:pt x="1833786" y="180683"/>
                </a:cubicBezTo>
                <a:cubicBezTo>
                  <a:pt x="1567568" y="396744"/>
                  <a:pt x="1442175" y="1091225"/>
                  <a:pt x="1231902" y="1372876"/>
                </a:cubicBezTo>
                <a:cubicBezTo>
                  <a:pt x="1021629" y="1654527"/>
                  <a:pt x="751553" y="1695038"/>
                  <a:pt x="548996" y="1882162"/>
                </a:cubicBezTo>
                <a:close/>
              </a:path>
            </a:pathLst>
          </a:custGeom>
          <a:solidFill>
            <a:srgbClr val="1A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 3"/>
          <p:cNvSpPr/>
          <p:nvPr/>
        </p:nvSpPr>
        <p:spPr>
          <a:xfrm>
            <a:off x="7629644" y="3537006"/>
            <a:ext cx="4363913" cy="3287018"/>
          </a:xfrm>
          <a:custGeom>
            <a:avLst/>
            <a:gdLst>
              <a:gd name="connsiteX0" fmla="*/ 393797 w 3863814"/>
              <a:gd name="connsiteY0" fmla="*/ 468166 h 3095844"/>
              <a:gd name="connsiteX1" fmla="*/ 258 w 3863814"/>
              <a:gd name="connsiteY1" fmla="*/ 1127923 h 3095844"/>
              <a:gd name="connsiteX2" fmla="*/ 440096 w 3863814"/>
              <a:gd name="connsiteY2" fmla="*/ 1903427 h 3095844"/>
              <a:gd name="connsiteX3" fmla="*/ 683164 w 3863814"/>
              <a:gd name="connsiteY3" fmla="*/ 2505311 h 3095844"/>
              <a:gd name="connsiteX4" fmla="*/ 1504967 w 3863814"/>
              <a:gd name="connsiteY4" fmla="*/ 3095620 h 3095844"/>
              <a:gd name="connsiteX5" fmla="*/ 2396217 w 3863814"/>
              <a:gd name="connsiteY5" fmla="*/ 2574759 h 3095844"/>
              <a:gd name="connsiteX6" fmla="*/ 3495812 w 3863814"/>
              <a:gd name="connsiteY6" fmla="*/ 2540035 h 3095844"/>
              <a:gd name="connsiteX7" fmla="*/ 3831478 w 3863814"/>
              <a:gd name="connsiteY7" fmla="*/ 2019174 h 3095844"/>
              <a:gd name="connsiteX8" fmla="*/ 3657858 w 3863814"/>
              <a:gd name="connsiteY8" fmla="*/ 884855 h 3095844"/>
              <a:gd name="connsiteX9" fmla="*/ 2130000 w 3863814"/>
              <a:gd name="connsiteY9" fmla="*/ 792258 h 3095844"/>
              <a:gd name="connsiteX10" fmla="*/ 1412369 w 3863814"/>
              <a:gd name="connsiteY10" fmla="*/ 5179 h 3095844"/>
              <a:gd name="connsiteX11" fmla="*/ 393797 w 3863814"/>
              <a:gd name="connsiteY11" fmla="*/ 468166 h 309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63814" h="3095844">
                <a:moveTo>
                  <a:pt x="393797" y="468166"/>
                </a:moveTo>
                <a:cubicBezTo>
                  <a:pt x="158445" y="655290"/>
                  <a:pt x="-7458" y="888713"/>
                  <a:pt x="258" y="1127923"/>
                </a:cubicBezTo>
                <a:cubicBezTo>
                  <a:pt x="7974" y="1367133"/>
                  <a:pt x="326278" y="1673862"/>
                  <a:pt x="440096" y="1903427"/>
                </a:cubicBezTo>
                <a:cubicBezTo>
                  <a:pt x="553914" y="2132992"/>
                  <a:pt x="505686" y="2306612"/>
                  <a:pt x="683164" y="2505311"/>
                </a:cubicBezTo>
                <a:cubicBezTo>
                  <a:pt x="860642" y="2704010"/>
                  <a:pt x="1219458" y="3084045"/>
                  <a:pt x="1504967" y="3095620"/>
                </a:cubicBezTo>
                <a:cubicBezTo>
                  <a:pt x="1790476" y="3107195"/>
                  <a:pt x="2064410" y="2667356"/>
                  <a:pt x="2396217" y="2574759"/>
                </a:cubicBezTo>
                <a:cubicBezTo>
                  <a:pt x="2728024" y="2482162"/>
                  <a:pt x="3256602" y="2632632"/>
                  <a:pt x="3495812" y="2540035"/>
                </a:cubicBezTo>
                <a:cubicBezTo>
                  <a:pt x="3735022" y="2447438"/>
                  <a:pt x="3804470" y="2295037"/>
                  <a:pt x="3831478" y="2019174"/>
                </a:cubicBezTo>
                <a:cubicBezTo>
                  <a:pt x="3858486" y="1743311"/>
                  <a:pt x="3941438" y="1089341"/>
                  <a:pt x="3657858" y="884855"/>
                </a:cubicBezTo>
                <a:cubicBezTo>
                  <a:pt x="3374278" y="680369"/>
                  <a:pt x="2504248" y="938871"/>
                  <a:pt x="2130000" y="792258"/>
                </a:cubicBezTo>
                <a:cubicBezTo>
                  <a:pt x="1755752" y="645645"/>
                  <a:pt x="1703665" y="55336"/>
                  <a:pt x="1412369" y="5179"/>
                </a:cubicBezTo>
                <a:cubicBezTo>
                  <a:pt x="1121073" y="-44978"/>
                  <a:pt x="629149" y="281042"/>
                  <a:pt x="393797" y="468166"/>
                </a:cubicBezTo>
                <a:close/>
              </a:path>
            </a:pathLst>
          </a:custGeom>
          <a:solidFill>
            <a:srgbClr val="FFC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лилиния 8"/>
          <p:cNvSpPr/>
          <p:nvPr/>
        </p:nvSpPr>
        <p:spPr>
          <a:xfrm rot="21193951">
            <a:off x="5720899" y="-258203"/>
            <a:ext cx="4270836" cy="2213031"/>
          </a:xfrm>
          <a:custGeom>
            <a:avLst/>
            <a:gdLst>
              <a:gd name="connsiteX0" fmla="*/ 9717 w 4270836"/>
              <a:gd name="connsiteY0" fmla="*/ 0 h 2213031"/>
              <a:gd name="connsiteX1" fmla="*/ 4270836 w 4270836"/>
              <a:gd name="connsiteY1" fmla="*/ 505655 h 2213031"/>
              <a:gd name="connsiteX2" fmla="*/ 4239774 w 4270836"/>
              <a:gd name="connsiteY2" fmla="*/ 545837 h 2213031"/>
              <a:gd name="connsiteX3" fmla="*/ 4201131 w 4270836"/>
              <a:gd name="connsiteY3" fmla="*/ 617127 h 2213031"/>
              <a:gd name="connsiteX4" fmla="*/ 3915640 w 4270836"/>
              <a:gd name="connsiteY4" fmla="*/ 1626995 h 2213031"/>
              <a:gd name="connsiteX5" fmla="*/ 2956391 w 4270836"/>
              <a:gd name="connsiteY5" fmla="*/ 2094059 h 2213031"/>
              <a:gd name="connsiteX6" fmla="*/ 1997141 w 4270836"/>
              <a:gd name="connsiteY6" fmla="*/ 1942579 h 2213031"/>
              <a:gd name="connsiteX7" fmla="*/ 923694 w 4270836"/>
              <a:gd name="connsiteY7" fmla="*/ 2207669 h 2213031"/>
              <a:gd name="connsiteX8" fmla="*/ 78640 w 4270836"/>
              <a:gd name="connsiteY8" fmla="*/ 1652242 h 2213031"/>
              <a:gd name="connsiteX9" fmla="*/ 135738 w 4270836"/>
              <a:gd name="connsiteY9" fmla="*/ 781231 h 2213031"/>
              <a:gd name="connsiteX10" fmla="*/ 3865 w 4270836"/>
              <a:gd name="connsiteY10" fmla="*/ 23399 h 221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70836" h="2213031">
                <a:moveTo>
                  <a:pt x="9717" y="0"/>
                </a:moveTo>
                <a:lnTo>
                  <a:pt x="4270836" y="505655"/>
                </a:lnTo>
                <a:lnTo>
                  <a:pt x="4239774" y="545837"/>
                </a:lnTo>
                <a:cubicBezTo>
                  <a:pt x="4226647" y="566042"/>
                  <a:pt x="4213740" y="589514"/>
                  <a:pt x="4201131" y="617127"/>
                </a:cubicBezTo>
                <a:cubicBezTo>
                  <a:pt x="4100258" y="838036"/>
                  <a:pt x="4123096" y="1380840"/>
                  <a:pt x="3915640" y="1626995"/>
                </a:cubicBezTo>
                <a:cubicBezTo>
                  <a:pt x="3708184" y="1873150"/>
                  <a:pt x="3276141" y="2041461"/>
                  <a:pt x="2956391" y="2094059"/>
                </a:cubicBezTo>
                <a:cubicBezTo>
                  <a:pt x="2636641" y="2146656"/>
                  <a:pt x="2335923" y="1923644"/>
                  <a:pt x="1997141" y="1942579"/>
                </a:cubicBezTo>
                <a:cubicBezTo>
                  <a:pt x="1658358" y="1961514"/>
                  <a:pt x="1243444" y="2256059"/>
                  <a:pt x="923694" y="2207669"/>
                </a:cubicBezTo>
                <a:cubicBezTo>
                  <a:pt x="603943" y="2159279"/>
                  <a:pt x="209967" y="1889981"/>
                  <a:pt x="78640" y="1652242"/>
                </a:cubicBezTo>
                <a:cubicBezTo>
                  <a:pt x="-52686" y="1414502"/>
                  <a:pt x="78640" y="1107334"/>
                  <a:pt x="135738" y="781231"/>
                </a:cubicBezTo>
                <a:cubicBezTo>
                  <a:pt x="171424" y="577416"/>
                  <a:pt x="-30055" y="266764"/>
                  <a:pt x="3865" y="23399"/>
                </a:cubicBezTo>
                <a:close/>
              </a:path>
            </a:pathLst>
          </a:custGeom>
          <a:solidFill>
            <a:srgbClr val="690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973897" y="441783"/>
            <a:ext cx="10244206" cy="5974433"/>
          </a:xfrm>
          <a:prstGeom prst="rect">
            <a:avLst/>
          </a:prstGeom>
          <a:solidFill>
            <a:srgbClr val="838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 11"/>
          <p:cNvSpPr/>
          <p:nvPr/>
        </p:nvSpPr>
        <p:spPr>
          <a:xfrm>
            <a:off x="246562" y="5257178"/>
            <a:ext cx="1969621" cy="1413825"/>
          </a:xfrm>
          <a:custGeom>
            <a:avLst/>
            <a:gdLst>
              <a:gd name="connsiteX0" fmla="*/ 210638 w 1969621"/>
              <a:gd name="connsiteY0" fmla="*/ 107302 h 1413825"/>
              <a:gd name="connsiteX1" fmla="*/ 7438 w 1969621"/>
              <a:gd name="connsiteY1" fmla="*/ 554342 h 1413825"/>
              <a:gd name="connsiteX2" fmla="*/ 373198 w 1969621"/>
              <a:gd name="connsiteY2" fmla="*/ 1255382 h 1413825"/>
              <a:gd name="connsiteX3" fmla="*/ 1216478 w 1969621"/>
              <a:gd name="connsiteY3" fmla="*/ 1377302 h 1413825"/>
              <a:gd name="connsiteX4" fmla="*/ 1927678 w 1969621"/>
              <a:gd name="connsiteY4" fmla="*/ 1336662 h 1413825"/>
              <a:gd name="connsiteX5" fmla="*/ 1805758 w 1969621"/>
              <a:gd name="connsiteY5" fmla="*/ 564502 h 1413825"/>
              <a:gd name="connsiteX6" fmla="*/ 1135198 w 1969621"/>
              <a:gd name="connsiteY6" fmla="*/ 36182 h 1413825"/>
              <a:gd name="connsiteX7" fmla="*/ 210638 w 1969621"/>
              <a:gd name="connsiteY7" fmla="*/ 107302 h 141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69621" h="1413825">
                <a:moveTo>
                  <a:pt x="210638" y="107302"/>
                </a:moveTo>
                <a:cubicBezTo>
                  <a:pt x="22678" y="193662"/>
                  <a:pt x="-19655" y="362995"/>
                  <a:pt x="7438" y="554342"/>
                </a:cubicBezTo>
                <a:cubicBezTo>
                  <a:pt x="34531" y="745689"/>
                  <a:pt x="171691" y="1118222"/>
                  <a:pt x="373198" y="1255382"/>
                </a:cubicBezTo>
                <a:cubicBezTo>
                  <a:pt x="574705" y="1392542"/>
                  <a:pt x="957398" y="1363755"/>
                  <a:pt x="1216478" y="1377302"/>
                </a:cubicBezTo>
                <a:cubicBezTo>
                  <a:pt x="1475558" y="1390849"/>
                  <a:pt x="1829465" y="1472129"/>
                  <a:pt x="1927678" y="1336662"/>
                </a:cubicBezTo>
                <a:cubicBezTo>
                  <a:pt x="2025891" y="1201195"/>
                  <a:pt x="1937838" y="781249"/>
                  <a:pt x="1805758" y="564502"/>
                </a:cubicBezTo>
                <a:cubicBezTo>
                  <a:pt x="1673678" y="347755"/>
                  <a:pt x="1402745" y="115769"/>
                  <a:pt x="1135198" y="36182"/>
                </a:cubicBezTo>
                <a:cubicBezTo>
                  <a:pt x="867651" y="-43405"/>
                  <a:pt x="398598" y="20942"/>
                  <a:pt x="210638" y="107302"/>
                </a:cubicBezTo>
                <a:close/>
              </a:path>
            </a:pathLst>
          </a:custGeom>
          <a:solidFill>
            <a:srgbClr val="2C3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олилиния 12"/>
          <p:cNvSpPr/>
          <p:nvPr/>
        </p:nvSpPr>
        <p:spPr>
          <a:xfrm>
            <a:off x="10605629" y="150831"/>
            <a:ext cx="1418700" cy="2027863"/>
          </a:xfrm>
          <a:custGeom>
            <a:avLst/>
            <a:gdLst>
              <a:gd name="connsiteX0" fmla="*/ 336691 w 1418700"/>
              <a:gd name="connsiteY0" fmla="*/ 1569 h 2027863"/>
              <a:gd name="connsiteX1" fmla="*/ 1411 w 1418700"/>
              <a:gd name="connsiteY1" fmla="*/ 336849 h 2027863"/>
              <a:gd name="connsiteX2" fmla="*/ 235091 w 1418700"/>
              <a:gd name="connsiteY2" fmla="*/ 987089 h 2027863"/>
              <a:gd name="connsiteX3" fmla="*/ 671971 w 1418700"/>
              <a:gd name="connsiteY3" fmla="*/ 1464609 h 2027863"/>
              <a:gd name="connsiteX4" fmla="*/ 865011 w 1418700"/>
              <a:gd name="connsiteY4" fmla="*/ 2013249 h 2027863"/>
              <a:gd name="connsiteX5" fmla="*/ 1393331 w 1418700"/>
              <a:gd name="connsiteY5" fmla="*/ 1779569 h 2027863"/>
              <a:gd name="connsiteX6" fmla="*/ 1322211 w 1418700"/>
              <a:gd name="connsiteY6" fmla="*/ 844849 h 2027863"/>
              <a:gd name="connsiteX7" fmla="*/ 1210451 w 1418700"/>
              <a:gd name="connsiteY7" fmla="*/ 72689 h 2027863"/>
              <a:gd name="connsiteX8" fmla="*/ 712611 w 1418700"/>
              <a:gd name="connsiteY8" fmla="*/ 204769 h 2027863"/>
              <a:gd name="connsiteX9" fmla="*/ 336691 w 1418700"/>
              <a:gd name="connsiteY9" fmla="*/ 1569 h 2027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8700" h="2027863">
                <a:moveTo>
                  <a:pt x="336691" y="1569"/>
                </a:moveTo>
                <a:cubicBezTo>
                  <a:pt x="218158" y="23582"/>
                  <a:pt x="18344" y="172596"/>
                  <a:pt x="1411" y="336849"/>
                </a:cubicBezTo>
                <a:cubicBezTo>
                  <a:pt x="-15522" y="501102"/>
                  <a:pt x="123331" y="799129"/>
                  <a:pt x="235091" y="987089"/>
                </a:cubicBezTo>
                <a:cubicBezTo>
                  <a:pt x="346851" y="1175049"/>
                  <a:pt x="566984" y="1293582"/>
                  <a:pt x="671971" y="1464609"/>
                </a:cubicBezTo>
                <a:cubicBezTo>
                  <a:pt x="776958" y="1635636"/>
                  <a:pt x="744784" y="1960756"/>
                  <a:pt x="865011" y="2013249"/>
                </a:cubicBezTo>
                <a:cubicBezTo>
                  <a:pt x="985238" y="2065742"/>
                  <a:pt x="1317131" y="1974302"/>
                  <a:pt x="1393331" y="1779569"/>
                </a:cubicBezTo>
                <a:cubicBezTo>
                  <a:pt x="1469531" y="1584836"/>
                  <a:pt x="1352691" y="1129329"/>
                  <a:pt x="1322211" y="844849"/>
                </a:cubicBezTo>
                <a:cubicBezTo>
                  <a:pt x="1291731" y="560369"/>
                  <a:pt x="1312051" y="179369"/>
                  <a:pt x="1210451" y="72689"/>
                </a:cubicBezTo>
                <a:cubicBezTo>
                  <a:pt x="1108851" y="-33991"/>
                  <a:pt x="858238" y="213236"/>
                  <a:pt x="712611" y="204769"/>
                </a:cubicBezTo>
                <a:cubicBezTo>
                  <a:pt x="566984" y="196302"/>
                  <a:pt x="455224" y="-20444"/>
                  <a:pt x="336691" y="1569"/>
                </a:cubicBezTo>
                <a:close/>
              </a:path>
            </a:pathLst>
          </a:custGeom>
          <a:solidFill>
            <a:srgbClr val="1A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>
            <a:hlinkClick r:id="" action="ppaction://noaction"/>
          </p:cNvPr>
          <p:cNvSpPr/>
          <p:nvPr/>
        </p:nvSpPr>
        <p:spPr>
          <a:xfrm>
            <a:off x="1401651" y="653508"/>
            <a:ext cx="4719959" cy="786211"/>
          </a:xfrm>
          <a:prstGeom prst="roundRect">
            <a:avLst>
              <a:gd name="adj" fmla="val 50000"/>
            </a:avLst>
          </a:prstGeom>
          <a:solidFill>
            <a:srgbClr val="6903D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rgbClr val="838FA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Личные качества</a:t>
            </a: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944782" y="2420366"/>
            <a:ext cx="5225074" cy="417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ru-RU" sz="2800" b="1" dirty="0">
              <a:solidFill>
                <a:srgbClr val="0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олилиния 5"/>
          <p:cNvSpPr/>
          <p:nvPr/>
        </p:nvSpPr>
        <p:spPr>
          <a:xfrm>
            <a:off x="2039546" y="1847759"/>
            <a:ext cx="2155603" cy="465822"/>
          </a:xfrm>
          <a:custGeom>
            <a:avLst/>
            <a:gdLst>
              <a:gd name="connsiteX0" fmla="*/ 232 w 1346074"/>
              <a:gd name="connsiteY0" fmla="*/ 230741 h 333895"/>
              <a:gd name="connsiteX1" fmla="*/ 224167 w 1346074"/>
              <a:gd name="connsiteY1" fmla="*/ 6807 h 333895"/>
              <a:gd name="connsiteX2" fmla="*/ 662705 w 1346074"/>
              <a:gd name="connsiteY2" fmla="*/ 53460 h 333895"/>
              <a:gd name="connsiteX3" fmla="*/ 1147897 w 1346074"/>
              <a:gd name="connsiteY3" fmla="*/ 6807 h 333895"/>
              <a:gd name="connsiteX4" fmla="*/ 1343840 w 1346074"/>
              <a:gd name="connsiteY4" fmla="*/ 212080 h 333895"/>
              <a:gd name="connsiteX5" fmla="*/ 1035930 w 1346074"/>
              <a:gd name="connsiteY5" fmla="*/ 333378 h 333895"/>
              <a:gd name="connsiteX6" fmla="*/ 634713 w 1346074"/>
              <a:gd name="connsiteY6" fmla="*/ 258733 h 333895"/>
              <a:gd name="connsiteX7" fmla="*/ 261489 w 1346074"/>
              <a:gd name="connsiteY7" fmla="*/ 333378 h 333895"/>
              <a:gd name="connsiteX8" fmla="*/ 232 w 1346074"/>
              <a:gd name="connsiteY8" fmla="*/ 230741 h 33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6074" h="333895">
                <a:moveTo>
                  <a:pt x="232" y="230741"/>
                </a:moveTo>
                <a:cubicBezTo>
                  <a:pt x="-5988" y="176312"/>
                  <a:pt x="113755" y="36354"/>
                  <a:pt x="224167" y="6807"/>
                </a:cubicBezTo>
                <a:cubicBezTo>
                  <a:pt x="334579" y="-22740"/>
                  <a:pt x="508750" y="53460"/>
                  <a:pt x="662705" y="53460"/>
                </a:cubicBezTo>
                <a:cubicBezTo>
                  <a:pt x="816660" y="53460"/>
                  <a:pt x="1034375" y="-19630"/>
                  <a:pt x="1147897" y="6807"/>
                </a:cubicBezTo>
                <a:cubicBezTo>
                  <a:pt x="1261420" y="33244"/>
                  <a:pt x="1362501" y="157651"/>
                  <a:pt x="1343840" y="212080"/>
                </a:cubicBezTo>
                <a:cubicBezTo>
                  <a:pt x="1325179" y="266509"/>
                  <a:pt x="1154118" y="325603"/>
                  <a:pt x="1035930" y="333378"/>
                </a:cubicBezTo>
                <a:cubicBezTo>
                  <a:pt x="917742" y="341153"/>
                  <a:pt x="763786" y="258733"/>
                  <a:pt x="634713" y="258733"/>
                </a:cubicBezTo>
                <a:cubicBezTo>
                  <a:pt x="505640" y="258733"/>
                  <a:pt x="362571" y="339598"/>
                  <a:pt x="261489" y="333378"/>
                </a:cubicBezTo>
                <a:cubicBezTo>
                  <a:pt x="160408" y="327158"/>
                  <a:pt x="6452" y="285170"/>
                  <a:pt x="232" y="230741"/>
                </a:cubicBezTo>
                <a:close/>
              </a:path>
            </a:pathLst>
          </a:custGeom>
          <a:solidFill>
            <a:srgbClr val="690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>
            <a:off x="1260422" y="3144106"/>
            <a:ext cx="2363415" cy="591714"/>
          </a:xfrm>
          <a:custGeom>
            <a:avLst/>
            <a:gdLst>
              <a:gd name="connsiteX0" fmla="*/ 341740 w 1769766"/>
              <a:gd name="connsiteY0" fmla="*/ 121822 h 476712"/>
              <a:gd name="connsiteX1" fmla="*/ 742956 w 1769766"/>
              <a:gd name="connsiteY1" fmla="*/ 75169 h 476712"/>
              <a:gd name="connsiteX2" fmla="*/ 1153503 w 1769766"/>
              <a:gd name="connsiteY2" fmla="*/ 187136 h 476712"/>
              <a:gd name="connsiteX3" fmla="*/ 1536058 w 1769766"/>
              <a:gd name="connsiteY3" fmla="*/ 65839 h 476712"/>
              <a:gd name="connsiteX4" fmla="*/ 1769323 w 1769766"/>
              <a:gd name="connsiteY4" fmla="*/ 215128 h 476712"/>
              <a:gd name="connsiteX5" fmla="*/ 1480075 w 1769766"/>
              <a:gd name="connsiteY5" fmla="*/ 355087 h 476712"/>
              <a:gd name="connsiteX6" fmla="*/ 1274801 w 1769766"/>
              <a:gd name="connsiteY6" fmla="*/ 476385 h 476712"/>
              <a:gd name="connsiteX7" fmla="*/ 929568 w 1769766"/>
              <a:gd name="connsiteY7" fmla="*/ 317765 h 476712"/>
              <a:gd name="connsiteX8" fmla="*/ 686972 w 1769766"/>
              <a:gd name="connsiteY8" fmla="*/ 429732 h 476712"/>
              <a:gd name="connsiteX9" fmla="*/ 341740 w 1769766"/>
              <a:gd name="connsiteY9" fmla="*/ 327096 h 476712"/>
              <a:gd name="connsiteX10" fmla="*/ 15168 w 1769766"/>
              <a:gd name="connsiteY10" fmla="*/ 159145 h 476712"/>
              <a:gd name="connsiteX11" fmla="*/ 80483 w 1769766"/>
              <a:gd name="connsiteY11" fmla="*/ 524 h 476712"/>
              <a:gd name="connsiteX12" fmla="*/ 341740 w 1769766"/>
              <a:gd name="connsiteY12" fmla="*/ 121822 h 47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9766" h="476712">
                <a:moveTo>
                  <a:pt x="341740" y="121822"/>
                </a:moveTo>
                <a:cubicBezTo>
                  <a:pt x="452152" y="134263"/>
                  <a:pt x="607662" y="64283"/>
                  <a:pt x="742956" y="75169"/>
                </a:cubicBezTo>
                <a:cubicBezTo>
                  <a:pt x="878250" y="86055"/>
                  <a:pt x="1021319" y="188691"/>
                  <a:pt x="1153503" y="187136"/>
                </a:cubicBezTo>
                <a:cubicBezTo>
                  <a:pt x="1285687" y="185581"/>
                  <a:pt x="1433421" y="61174"/>
                  <a:pt x="1536058" y="65839"/>
                </a:cubicBezTo>
                <a:cubicBezTo>
                  <a:pt x="1638695" y="70504"/>
                  <a:pt x="1778653" y="166920"/>
                  <a:pt x="1769323" y="215128"/>
                </a:cubicBezTo>
                <a:cubicBezTo>
                  <a:pt x="1759993" y="263336"/>
                  <a:pt x="1562495" y="311544"/>
                  <a:pt x="1480075" y="355087"/>
                </a:cubicBezTo>
                <a:cubicBezTo>
                  <a:pt x="1397655" y="398630"/>
                  <a:pt x="1366552" y="482605"/>
                  <a:pt x="1274801" y="476385"/>
                </a:cubicBezTo>
                <a:cubicBezTo>
                  <a:pt x="1183050" y="470165"/>
                  <a:pt x="1027539" y="325540"/>
                  <a:pt x="929568" y="317765"/>
                </a:cubicBezTo>
                <a:cubicBezTo>
                  <a:pt x="831597" y="309990"/>
                  <a:pt x="784943" y="428177"/>
                  <a:pt x="686972" y="429732"/>
                </a:cubicBezTo>
                <a:cubicBezTo>
                  <a:pt x="589001" y="431287"/>
                  <a:pt x="453707" y="372194"/>
                  <a:pt x="341740" y="327096"/>
                </a:cubicBezTo>
                <a:cubicBezTo>
                  <a:pt x="229773" y="281998"/>
                  <a:pt x="58711" y="213574"/>
                  <a:pt x="15168" y="159145"/>
                </a:cubicBezTo>
                <a:cubicBezTo>
                  <a:pt x="-28375" y="104716"/>
                  <a:pt x="30720" y="9855"/>
                  <a:pt x="80483" y="524"/>
                </a:cubicBezTo>
                <a:cubicBezTo>
                  <a:pt x="130246" y="-8807"/>
                  <a:pt x="231328" y="109381"/>
                  <a:pt x="341740" y="121822"/>
                </a:cubicBezTo>
                <a:close/>
              </a:path>
            </a:pathLst>
          </a:custGeom>
          <a:solidFill>
            <a:srgbClr val="1A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олилиния 7"/>
          <p:cNvSpPr/>
          <p:nvPr/>
        </p:nvSpPr>
        <p:spPr>
          <a:xfrm>
            <a:off x="5887232" y="1597717"/>
            <a:ext cx="1863300" cy="582791"/>
          </a:xfrm>
          <a:custGeom>
            <a:avLst/>
            <a:gdLst>
              <a:gd name="connsiteX0" fmla="*/ 485217 w 1863300"/>
              <a:gd name="connsiteY0" fmla="*/ 167951 h 582791"/>
              <a:gd name="connsiteX1" fmla="*/ 699821 w 1863300"/>
              <a:gd name="connsiteY1" fmla="*/ 149290 h 582791"/>
              <a:gd name="connsiteX2" fmla="*/ 1129029 w 1863300"/>
              <a:gd name="connsiteY2" fmla="*/ 242596 h 582791"/>
              <a:gd name="connsiteX3" fmla="*/ 1455601 w 1863300"/>
              <a:gd name="connsiteY3" fmla="*/ 177281 h 582791"/>
              <a:gd name="connsiteX4" fmla="*/ 1847486 w 1863300"/>
              <a:gd name="connsiteY4" fmla="*/ 167951 h 582791"/>
              <a:gd name="connsiteX5" fmla="*/ 1744850 w 1863300"/>
              <a:gd name="connsiteY5" fmla="*/ 457200 h 582791"/>
              <a:gd name="connsiteX6" fmla="*/ 1362294 w 1863300"/>
              <a:gd name="connsiteY6" fmla="*/ 578498 h 582791"/>
              <a:gd name="connsiteX7" fmla="*/ 914425 w 1863300"/>
              <a:gd name="connsiteY7" fmla="*/ 522514 h 582791"/>
              <a:gd name="connsiteX8" fmla="*/ 550531 w 1863300"/>
              <a:gd name="connsiteY8" fmla="*/ 578498 h 582791"/>
              <a:gd name="connsiteX9" fmla="*/ 158646 w 1863300"/>
              <a:gd name="connsiteY9" fmla="*/ 382555 h 582791"/>
              <a:gd name="connsiteX10" fmla="*/ 25 w 1863300"/>
              <a:gd name="connsiteY10" fmla="*/ 167951 h 582791"/>
              <a:gd name="connsiteX11" fmla="*/ 149315 w 1863300"/>
              <a:gd name="connsiteY11" fmla="*/ 0 h 582791"/>
              <a:gd name="connsiteX12" fmla="*/ 485217 w 1863300"/>
              <a:gd name="connsiteY12" fmla="*/ 167951 h 58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63300" h="582791">
                <a:moveTo>
                  <a:pt x="485217" y="167951"/>
                </a:moveTo>
                <a:cubicBezTo>
                  <a:pt x="576968" y="192833"/>
                  <a:pt x="592519" y="136849"/>
                  <a:pt x="699821" y="149290"/>
                </a:cubicBezTo>
                <a:cubicBezTo>
                  <a:pt x="807123" y="161731"/>
                  <a:pt x="1003066" y="237931"/>
                  <a:pt x="1129029" y="242596"/>
                </a:cubicBezTo>
                <a:cubicBezTo>
                  <a:pt x="1254992" y="247261"/>
                  <a:pt x="1335858" y="189722"/>
                  <a:pt x="1455601" y="177281"/>
                </a:cubicBezTo>
                <a:cubicBezTo>
                  <a:pt x="1575344" y="164840"/>
                  <a:pt x="1799278" y="121298"/>
                  <a:pt x="1847486" y="167951"/>
                </a:cubicBezTo>
                <a:cubicBezTo>
                  <a:pt x="1895694" y="214604"/>
                  <a:pt x="1825715" y="388776"/>
                  <a:pt x="1744850" y="457200"/>
                </a:cubicBezTo>
                <a:cubicBezTo>
                  <a:pt x="1663985" y="525624"/>
                  <a:pt x="1500698" y="567612"/>
                  <a:pt x="1362294" y="578498"/>
                </a:cubicBezTo>
                <a:cubicBezTo>
                  <a:pt x="1223890" y="589384"/>
                  <a:pt x="1049719" y="522514"/>
                  <a:pt x="914425" y="522514"/>
                </a:cubicBezTo>
                <a:cubicBezTo>
                  <a:pt x="779131" y="522514"/>
                  <a:pt x="676494" y="601824"/>
                  <a:pt x="550531" y="578498"/>
                </a:cubicBezTo>
                <a:cubicBezTo>
                  <a:pt x="424568" y="555172"/>
                  <a:pt x="250397" y="450979"/>
                  <a:pt x="158646" y="382555"/>
                </a:cubicBezTo>
                <a:cubicBezTo>
                  <a:pt x="66895" y="314131"/>
                  <a:pt x="1580" y="231710"/>
                  <a:pt x="25" y="167951"/>
                </a:cubicBezTo>
                <a:cubicBezTo>
                  <a:pt x="-1530" y="104192"/>
                  <a:pt x="68450" y="0"/>
                  <a:pt x="149315" y="0"/>
                </a:cubicBezTo>
                <a:cubicBezTo>
                  <a:pt x="230180" y="0"/>
                  <a:pt x="393466" y="143069"/>
                  <a:pt x="485217" y="167951"/>
                </a:cubicBezTo>
                <a:close/>
              </a:path>
            </a:pathLst>
          </a:custGeom>
          <a:solidFill>
            <a:srgbClr val="9B8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 10"/>
          <p:cNvSpPr/>
          <p:nvPr/>
        </p:nvSpPr>
        <p:spPr>
          <a:xfrm>
            <a:off x="1818288" y="4357431"/>
            <a:ext cx="1894203" cy="532469"/>
          </a:xfrm>
          <a:custGeom>
            <a:avLst/>
            <a:gdLst>
              <a:gd name="connsiteX0" fmla="*/ 109393 w 1616883"/>
              <a:gd name="connsiteY0" fmla="*/ 179079 h 451218"/>
              <a:gd name="connsiteX1" fmla="*/ 435965 w 1616883"/>
              <a:gd name="connsiteY1" fmla="*/ 1797 h 451218"/>
              <a:gd name="connsiteX2" fmla="*/ 846512 w 1616883"/>
              <a:gd name="connsiteY2" fmla="*/ 85773 h 451218"/>
              <a:gd name="connsiteX3" fmla="*/ 1378357 w 1616883"/>
              <a:gd name="connsiteY3" fmla="*/ 57781 h 451218"/>
              <a:gd name="connsiteX4" fmla="*/ 1583630 w 1616883"/>
              <a:gd name="connsiteY4" fmla="*/ 76442 h 451218"/>
              <a:gd name="connsiteX5" fmla="*/ 1536977 w 1616883"/>
              <a:gd name="connsiteY5" fmla="*/ 431006 h 451218"/>
              <a:gd name="connsiteX6" fmla="*/ 837181 w 1616883"/>
              <a:gd name="connsiteY6" fmla="*/ 403014 h 451218"/>
              <a:gd name="connsiteX7" fmla="*/ 519940 w 1616883"/>
              <a:gd name="connsiteY7" fmla="*/ 365691 h 451218"/>
              <a:gd name="connsiteX8" fmla="*/ 25418 w 1616883"/>
              <a:gd name="connsiteY8" fmla="*/ 431006 h 451218"/>
              <a:gd name="connsiteX9" fmla="*/ 109393 w 1616883"/>
              <a:gd name="connsiteY9" fmla="*/ 179079 h 451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6883" h="451218">
                <a:moveTo>
                  <a:pt x="109393" y="179079"/>
                </a:moveTo>
                <a:cubicBezTo>
                  <a:pt x="177817" y="107544"/>
                  <a:pt x="313112" y="17348"/>
                  <a:pt x="435965" y="1797"/>
                </a:cubicBezTo>
                <a:cubicBezTo>
                  <a:pt x="558818" y="-13754"/>
                  <a:pt x="689447" y="76442"/>
                  <a:pt x="846512" y="85773"/>
                </a:cubicBezTo>
                <a:cubicBezTo>
                  <a:pt x="1003577" y="95104"/>
                  <a:pt x="1255504" y="59336"/>
                  <a:pt x="1378357" y="57781"/>
                </a:cubicBezTo>
                <a:cubicBezTo>
                  <a:pt x="1501210" y="56226"/>
                  <a:pt x="1557193" y="14238"/>
                  <a:pt x="1583630" y="76442"/>
                </a:cubicBezTo>
                <a:cubicBezTo>
                  <a:pt x="1610067" y="138646"/>
                  <a:pt x="1661385" y="376577"/>
                  <a:pt x="1536977" y="431006"/>
                </a:cubicBezTo>
                <a:cubicBezTo>
                  <a:pt x="1412569" y="485435"/>
                  <a:pt x="1006687" y="413900"/>
                  <a:pt x="837181" y="403014"/>
                </a:cubicBezTo>
                <a:cubicBezTo>
                  <a:pt x="667675" y="392128"/>
                  <a:pt x="655234" y="361026"/>
                  <a:pt x="519940" y="365691"/>
                </a:cubicBezTo>
                <a:cubicBezTo>
                  <a:pt x="384646" y="370356"/>
                  <a:pt x="93842" y="466773"/>
                  <a:pt x="25418" y="431006"/>
                </a:cubicBezTo>
                <a:cubicBezTo>
                  <a:pt x="-43007" y="395239"/>
                  <a:pt x="40969" y="250614"/>
                  <a:pt x="109393" y="179079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олилиния 22"/>
          <p:cNvSpPr/>
          <p:nvPr/>
        </p:nvSpPr>
        <p:spPr>
          <a:xfrm>
            <a:off x="4199589" y="5161791"/>
            <a:ext cx="1822191" cy="592597"/>
          </a:xfrm>
          <a:custGeom>
            <a:avLst/>
            <a:gdLst>
              <a:gd name="connsiteX0" fmla="*/ 162082 w 1666480"/>
              <a:gd name="connsiteY0" fmla="*/ 103111 h 448723"/>
              <a:gd name="connsiteX1" fmla="*/ 414008 w 1666480"/>
              <a:gd name="connsiteY1" fmla="*/ 474 h 448723"/>
              <a:gd name="connsiteX2" fmla="*/ 833886 w 1666480"/>
              <a:gd name="connsiteY2" fmla="*/ 140433 h 448723"/>
              <a:gd name="connsiteX3" fmla="*/ 1356400 w 1666480"/>
              <a:gd name="connsiteY3" fmla="*/ 19135 h 448723"/>
              <a:gd name="connsiteX4" fmla="*/ 1664310 w 1666480"/>
              <a:gd name="connsiteY4" fmla="*/ 299054 h 448723"/>
              <a:gd name="connsiteX5" fmla="*/ 1207110 w 1666480"/>
              <a:gd name="connsiteY5" fmla="*/ 317715 h 448723"/>
              <a:gd name="connsiteX6" fmla="*/ 628612 w 1666480"/>
              <a:gd name="connsiteY6" fmla="*/ 448343 h 448723"/>
              <a:gd name="connsiteX7" fmla="*/ 311371 w 1666480"/>
              <a:gd name="connsiteY7" fmla="*/ 271062 h 448723"/>
              <a:gd name="connsiteX8" fmla="*/ 3461 w 1666480"/>
              <a:gd name="connsiteY8" fmla="*/ 317715 h 448723"/>
              <a:gd name="connsiteX9" fmla="*/ 162082 w 1666480"/>
              <a:gd name="connsiteY9" fmla="*/ 103111 h 44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6480" h="448723">
                <a:moveTo>
                  <a:pt x="162082" y="103111"/>
                </a:moveTo>
                <a:cubicBezTo>
                  <a:pt x="230507" y="50237"/>
                  <a:pt x="302041" y="-5746"/>
                  <a:pt x="414008" y="474"/>
                </a:cubicBezTo>
                <a:cubicBezTo>
                  <a:pt x="525975" y="6694"/>
                  <a:pt x="676821" y="137323"/>
                  <a:pt x="833886" y="140433"/>
                </a:cubicBezTo>
                <a:cubicBezTo>
                  <a:pt x="990951" y="143543"/>
                  <a:pt x="1217996" y="-7302"/>
                  <a:pt x="1356400" y="19135"/>
                </a:cubicBezTo>
                <a:cubicBezTo>
                  <a:pt x="1494804" y="45572"/>
                  <a:pt x="1689192" y="249291"/>
                  <a:pt x="1664310" y="299054"/>
                </a:cubicBezTo>
                <a:cubicBezTo>
                  <a:pt x="1639428" y="348817"/>
                  <a:pt x="1379726" y="292834"/>
                  <a:pt x="1207110" y="317715"/>
                </a:cubicBezTo>
                <a:cubicBezTo>
                  <a:pt x="1034494" y="342597"/>
                  <a:pt x="777902" y="456118"/>
                  <a:pt x="628612" y="448343"/>
                </a:cubicBezTo>
                <a:cubicBezTo>
                  <a:pt x="479322" y="440568"/>
                  <a:pt x="415563" y="292833"/>
                  <a:pt x="311371" y="271062"/>
                </a:cubicBezTo>
                <a:cubicBezTo>
                  <a:pt x="207179" y="249291"/>
                  <a:pt x="28342" y="350372"/>
                  <a:pt x="3461" y="317715"/>
                </a:cubicBezTo>
                <a:cubicBezTo>
                  <a:pt x="-21420" y="285058"/>
                  <a:pt x="93657" y="155985"/>
                  <a:pt x="162082" y="103111"/>
                </a:cubicBezTo>
                <a:close/>
              </a:path>
            </a:pathLst>
          </a:custGeom>
          <a:solidFill>
            <a:srgbClr val="9B8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олилиния 23"/>
          <p:cNvSpPr/>
          <p:nvPr/>
        </p:nvSpPr>
        <p:spPr>
          <a:xfrm>
            <a:off x="7202698" y="4234357"/>
            <a:ext cx="2018682" cy="581790"/>
          </a:xfrm>
          <a:custGeom>
            <a:avLst/>
            <a:gdLst>
              <a:gd name="connsiteX0" fmla="*/ 39829 w 1392311"/>
              <a:gd name="connsiteY0" fmla="*/ 170537 h 473164"/>
              <a:gd name="connsiteX1" fmla="*/ 385062 w 1392311"/>
              <a:gd name="connsiteY1" fmla="*/ 2586 h 473164"/>
              <a:gd name="connsiteX2" fmla="*/ 1215486 w 1392311"/>
              <a:gd name="connsiteY2" fmla="*/ 95892 h 473164"/>
              <a:gd name="connsiteX3" fmla="*/ 1364776 w 1392311"/>
              <a:gd name="connsiteY3" fmla="*/ 441125 h 473164"/>
              <a:gd name="connsiteX4" fmla="*/ 823600 w 1392311"/>
              <a:gd name="connsiteY4" fmla="*/ 441125 h 473164"/>
              <a:gd name="connsiteX5" fmla="*/ 525021 w 1392311"/>
              <a:gd name="connsiteY5" fmla="*/ 291835 h 473164"/>
              <a:gd name="connsiteX6" fmla="*/ 58490 w 1392311"/>
              <a:gd name="connsiteY6" fmla="*/ 403802 h 473164"/>
              <a:gd name="connsiteX7" fmla="*/ 39829 w 1392311"/>
              <a:gd name="connsiteY7" fmla="*/ 170537 h 47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2311" h="473164">
                <a:moveTo>
                  <a:pt x="39829" y="170537"/>
                </a:moveTo>
                <a:cubicBezTo>
                  <a:pt x="94258" y="103668"/>
                  <a:pt x="189119" y="15027"/>
                  <a:pt x="385062" y="2586"/>
                </a:cubicBezTo>
                <a:cubicBezTo>
                  <a:pt x="581005" y="-9855"/>
                  <a:pt x="1052200" y="22802"/>
                  <a:pt x="1215486" y="95892"/>
                </a:cubicBezTo>
                <a:cubicBezTo>
                  <a:pt x="1378772" y="168982"/>
                  <a:pt x="1430090" y="383586"/>
                  <a:pt x="1364776" y="441125"/>
                </a:cubicBezTo>
                <a:cubicBezTo>
                  <a:pt x="1299462" y="498664"/>
                  <a:pt x="963559" y="466007"/>
                  <a:pt x="823600" y="441125"/>
                </a:cubicBezTo>
                <a:cubicBezTo>
                  <a:pt x="683641" y="416243"/>
                  <a:pt x="652539" y="298055"/>
                  <a:pt x="525021" y="291835"/>
                </a:cubicBezTo>
                <a:cubicBezTo>
                  <a:pt x="397503" y="285615"/>
                  <a:pt x="134690" y="425573"/>
                  <a:pt x="58490" y="403802"/>
                </a:cubicBezTo>
                <a:cubicBezTo>
                  <a:pt x="-17710" y="382031"/>
                  <a:pt x="-14600" y="237406"/>
                  <a:pt x="39829" y="170537"/>
                </a:cubicBezTo>
                <a:close/>
              </a:path>
            </a:pathLst>
          </a:custGeom>
          <a:solidFill>
            <a:srgbClr val="1A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7422395" y="4293353"/>
            <a:ext cx="3898773" cy="417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Пунктуальность</a:t>
            </a:r>
            <a:endParaRPr lang="ru-RU" sz="24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2122677" y="1882472"/>
            <a:ext cx="3740027" cy="417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Собранность</a:t>
            </a:r>
            <a:endParaRPr lang="ru-RU" sz="24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2091046" y="4428461"/>
            <a:ext cx="4579929" cy="417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Коммуникабельность</a:t>
            </a:r>
            <a:endParaRPr lang="ru-RU" sz="24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6127005" y="1752284"/>
            <a:ext cx="4167965" cy="417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Исполнительность</a:t>
            </a:r>
            <a:endParaRPr lang="ru-RU" sz="24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623017" y="3231296"/>
            <a:ext cx="3740027" cy="417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Дружелюбность</a:t>
            </a:r>
            <a:endParaRPr lang="ru-RU" sz="24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4250224" y="5170998"/>
            <a:ext cx="5585203" cy="417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Стрессоустойчивость </a:t>
            </a:r>
            <a:endParaRPr lang="ru-RU" sz="24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12" y="3352664"/>
            <a:ext cx="1245734" cy="1245734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1331">
            <a:off x="7810083" y="905225"/>
            <a:ext cx="915815" cy="915815"/>
          </a:xfrm>
          <a:prstGeom prst="rect">
            <a:avLst/>
          </a:prstGeom>
        </p:spPr>
      </p:pic>
      <p:sp>
        <p:nvSpPr>
          <p:cNvPr id="31" name="Полилиния 30"/>
          <p:cNvSpPr/>
          <p:nvPr/>
        </p:nvSpPr>
        <p:spPr>
          <a:xfrm>
            <a:off x="5919544" y="3021496"/>
            <a:ext cx="1858324" cy="564462"/>
          </a:xfrm>
          <a:custGeom>
            <a:avLst/>
            <a:gdLst>
              <a:gd name="connsiteX0" fmla="*/ 334 w 1698689"/>
              <a:gd name="connsiteY0" fmla="*/ 254446 h 460465"/>
              <a:gd name="connsiteX1" fmla="*/ 270921 w 1698689"/>
              <a:gd name="connsiteY1" fmla="*/ 2520 h 460465"/>
              <a:gd name="connsiteX2" fmla="*/ 896072 w 1698689"/>
              <a:gd name="connsiteY2" fmla="*/ 123817 h 460465"/>
              <a:gd name="connsiteX3" fmla="*/ 1446579 w 1698689"/>
              <a:gd name="connsiteY3" fmla="*/ 105156 h 460465"/>
              <a:gd name="connsiteX4" fmla="*/ 1698505 w 1698689"/>
              <a:gd name="connsiteY4" fmla="*/ 245115 h 460465"/>
              <a:gd name="connsiteX5" fmla="*/ 1474570 w 1698689"/>
              <a:gd name="connsiteY5" fmla="*/ 450389 h 460465"/>
              <a:gd name="connsiteX6" fmla="*/ 830758 w 1698689"/>
              <a:gd name="connsiteY6" fmla="*/ 357083 h 460465"/>
              <a:gd name="connsiteX7" fmla="*/ 317575 w 1698689"/>
              <a:gd name="connsiteY7" fmla="*/ 459720 h 460465"/>
              <a:gd name="connsiteX8" fmla="*/ 334 w 1698689"/>
              <a:gd name="connsiteY8" fmla="*/ 254446 h 46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8689" h="460465">
                <a:moveTo>
                  <a:pt x="334" y="254446"/>
                </a:moveTo>
                <a:cubicBezTo>
                  <a:pt x="-7442" y="178246"/>
                  <a:pt x="121631" y="24291"/>
                  <a:pt x="270921" y="2520"/>
                </a:cubicBezTo>
                <a:cubicBezTo>
                  <a:pt x="420211" y="-19251"/>
                  <a:pt x="700129" y="106711"/>
                  <a:pt x="896072" y="123817"/>
                </a:cubicBezTo>
                <a:cubicBezTo>
                  <a:pt x="1092015" y="140923"/>
                  <a:pt x="1312840" y="84940"/>
                  <a:pt x="1446579" y="105156"/>
                </a:cubicBezTo>
                <a:cubicBezTo>
                  <a:pt x="1580318" y="125372"/>
                  <a:pt x="1693840" y="187576"/>
                  <a:pt x="1698505" y="245115"/>
                </a:cubicBezTo>
                <a:cubicBezTo>
                  <a:pt x="1703170" y="302654"/>
                  <a:pt x="1619195" y="431728"/>
                  <a:pt x="1474570" y="450389"/>
                </a:cubicBezTo>
                <a:cubicBezTo>
                  <a:pt x="1329945" y="469050"/>
                  <a:pt x="1023590" y="355528"/>
                  <a:pt x="830758" y="357083"/>
                </a:cubicBezTo>
                <a:cubicBezTo>
                  <a:pt x="637926" y="358638"/>
                  <a:pt x="457534" y="470606"/>
                  <a:pt x="317575" y="459720"/>
                </a:cubicBezTo>
                <a:cubicBezTo>
                  <a:pt x="177616" y="448834"/>
                  <a:pt x="8110" y="330646"/>
                  <a:pt x="334" y="254446"/>
                </a:cubicBezTo>
                <a:close/>
              </a:path>
            </a:pathLst>
          </a:custGeom>
          <a:solidFill>
            <a:srgbClr val="FFC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6250441" y="3086230"/>
            <a:ext cx="3392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Ответственность</a:t>
            </a:r>
            <a:endParaRPr lang="ru-RU" sz="2400" dirty="0"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53" y="2194108"/>
            <a:ext cx="901114" cy="901114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418" y="3340708"/>
            <a:ext cx="948041" cy="948041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197" y="2169496"/>
            <a:ext cx="1205789" cy="12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7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94359" y="518160"/>
            <a:ext cx="11003280" cy="5821680"/>
          </a:xfrm>
          <a:prstGeom prst="rect">
            <a:avLst/>
          </a:prstGeom>
          <a:solidFill>
            <a:srgbClr val="4F6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 17"/>
          <p:cNvSpPr/>
          <p:nvPr/>
        </p:nvSpPr>
        <p:spPr>
          <a:xfrm>
            <a:off x="-1" y="0"/>
            <a:ext cx="2872740" cy="2727960"/>
          </a:xfrm>
          <a:custGeom>
            <a:avLst/>
            <a:gdLst>
              <a:gd name="connsiteX0" fmla="*/ 0 w 2872740"/>
              <a:gd name="connsiteY0" fmla="*/ 0 h 2727960"/>
              <a:gd name="connsiteX1" fmla="*/ 2834763 w 2872740"/>
              <a:gd name="connsiteY1" fmla="*/ 0 h 2727960"/>
              <a:gd name="connsiteX2" fmla="*/ 2860977 w 2872740"/>
              <a:gd name="connsiteY2" fmla="*/ 174633 h 2727960"/>
              <a:gd name="connsiteX3" fmla="*/ 2872740 w 2872740"/>
              <a:gd name="connsiteY3" fmla="*/ 411480 h 2727960"/>
              <a:gd name="connsiteX4" fmla="*/ 594360 w 2872740"/>
              <a:gd name="connsiteY4" fmla="*/ 2727960 h 2727960"/>
              <a:gd name="connsiteX5" fmla="*/ 135187 w 2872740"/>
              <a:gd name="connsiteY5" fmla="*/ 2680898 h 2727960"/>
              <a:gd name="connsiteX6" fmla="*/ 0 w 2872740"/>
              <a:gd name="connsiteY6" fmla="*/ 2645556 h 272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2740" h="2727960">
                <a:moveTo>
                  <a:pt x="0" y="0"/>
                </a:moveTo>
                <a:lnTo>
                  <a:pt x="2834763" y="0"/>
                </a:lnTo>
                <a:lnTo>
                  <a:pt x="2860977" y="174633"/>
                </a:lnTo>
                <a:cubicBezTo>
                  <a:pt x="2868756" y="252507"/>
                  <a:pt x="2872740" y="331520"/>
                  <a:pt x="2872740" y="411480"/>
                </a:cubicBezTo>
                <a:cubicBezTo>
                  <a:pt x="2872740" y="1690837"/>
                  <a:pt x="1852675" y="2727960"/>
                  <a:pt x="594360" y="2727960"/>
                </a:cubicBezTo>
                <a:cubicBezTo>
                  <a:pt x="437071" y="2727960"/>
                  <a:pt x="283504" y="2711755"/>
                  <a:pt x="135187" y="2680898"/>
                </a:cubicBezTo>
                <a:lnTo>
                  <a:pt x="0" y="2645556"/>
                </a:lnTo>
                <a:close/>
              </a:path>
            </a:pathLst>
          </a:custGeom>
          <a:solidFill>
            <a:srgbClr val="690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42" y="1033575"/>
            <a:ext cx="3446971" cy="5011809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3931622" y="615820"/>
            <a:ext cx="4230331" cy="9830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rgbClr val="0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Мои работы в </a:t>
            </a:r>
            <a:r>
              <a:rPr lang="en-US" sz="2800" b="1" dirty="0">
                <a:latin typeface="Arial Black" panose="020B0A04020102020204" pitchFamily="34" charset="0"/>
              </a:rPr>
              <a:t>Adobe </a:t>
            </a:r>
            <a:r>
              <a:rPr lang="en-US" sz="2800" b="1" dirty="0" smtClean="0">
                <a:latin typeface="Arial Black" panose="020B0A04020102020204" pitchFamily="34" charset="0"/>
              </a:rPr>
              <a:t>Illustrator</a:t>
            </a:r>
            <a:r>
              <a:rPr lang="ru-RU" sz="2800" b="1" dirty="0" smtClean="0">
                <a:latin typeface="Arial Black" panose="020B0A04020102020204" pitchFamily="34" charset="0"/>
              </a:rPr>
              <a:t>:</a:t>
            </a:r>
            <a:endParaRPr lang="ru-RU" sz="2800" b="1" dirty="0">
              <a:solidFill>
                <a:srgbClr val="0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b="1" dirty="0" smtClean="0">
                <a:solidFill>
                  <a:srgbClr val="0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endParaRPr lang="ru-RU" sz="2800" b="1" dirty="0">
              <a:solidFill>
                <a:srgbClr val="0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33" y="1363979"/>
            <a:ext cx="4707357" cy="4707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177" y="1033575"/>
            <a:ext cx="660809" cy="66080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1001D"/>
              </a:clrFrom>
              <a:clrTo>
                <a:srgbClr val="01001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289" y="1929321"/>
            <a:ext cx="2922037" cy="292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9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оловина рамки 3"/>
          <p:cNvSpPr/>
          <p:nvPr/>
        </p:nvSpPr>
        <p:spPr>
          <a:xfrm>
            <a:off x="0" y="-1"/>
            <a:ext cx="2948474" cy="2873828"/>
          </a:xfrm>
          <a:prstGeom prst="halfFrame">
            <a:avLst>
              <a:gd name="adj1" fmla="val 18073"/>
              <a:gd name="adj2" fmla="val 18723"/>
            </a:avLst>
          </a:prstGeom>
          <a:solidFill>
            <a:srgbClr val="FFC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" name="Половина рамки 4"/>
          <p:cNvSpPr/>
          <p:nvPr/>
        </p:nvSpPr>
        <p:spPr>
          <a:xfrm rot="10800000">
            <a:off x="9243526" y="3984172"/>
            <a:ext cx="2948474" cy="2873828"/>
          </a:xfrm>
          <a:prstGeom prst="halfFrame">
            <a:avLst>
              <a:gd name="adj1" fmla="val 18073"/>
              <a:gd name="adj2" fmla="val 18723"/>
            </a:avLst>
          </a:prstGeom>
          <a:solidFill>
            <a:srgbClr val="FFC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Шеврон 6"/>
          <p:cNvSpPr/>
          <p:nvPr/>
        </p:nvSpPr>
        <p:spPr>
          <a:xfrm rot="18896665">
            <a:off x="10615207" y="-156858"/>
            <a:ext cx="1844851" cy="1617262"/>
          </a:xfrm>
          <a:prstGeom prst="chevron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Шеврон 7"/>
          <p:cNvSpPr/>
          <p:nvPr/>
        </p:nvSpPr>
        <p:spPr>
          <a:xfrm rot="8116560">
            <a:off x="-267606" y="5398076"/>
            <a:ext cx="1844851" cy="1617262"/>
          </a:xfrm>
          <a:prstGeom prst="chevron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28" y="549728"/>
            <a:ext cx="5758543" cy="5758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340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62" y="397322"/>
            <a:ext cx="10516693" cy="6113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Прямоугольный треугольник 3"/>
          <p:cNvSpPr/>
          <p:nvPr/>
        </p:nvSpPr>
        <p:spPr>
          <a:xfrm>
            <a:off x="0" y="5075853"/>
            <a:ext cx="1922106" cy="1782147"/>
          </a:xfrm>
          <a:prstGeom prst="rtTriangle">
            <a:avLst/>
          </a:prstGeom>
          <a:solidFill>
            <a:srgbClr val="1A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ый треугольник 4"/>
          <p:cNvSpPr/>
          <p:nvPr/>
        </p:nvSpPr>
        <p:spPr>
          <a:xfrm rot="5400000">
            <a:off x="-69980" y="69978"/>
            <a:ext cx="1922106" cy="1782147"/>
          </a:xfrm>
          <a:prstGeom prst="rtTriangle">
            <a:avLst/>
          </a:prstGeom>
          <a:solidFill>
            <a:srgbClr val="FFC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ый треугольник 5"/>
          <p:cNvSpPr/>
          <p:nvPr/>
        </p:nvSpPr>
        <p:spPr>
          <a:xfrm rot="10800000">
            <a:off x="10269893" y="-2"/>
            <a:ext cx="1922106" cy="1782147"/>
          </a:xfrm>
          <a:prstGeom prst="rtTriangle">
            <a:avLst/>
          </a:prstGeom>
          <a:solidFill>
            <a:srgbClr val="1A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ый треугольник 6"/>
          <p:cNvSpPr/>
          <p:nvPr/>
        </p:nvSpPr>
        <p:spPr>
          <a:xfrm rot="16200000">
            <a:off x="10339873" y="5005874"/>
            <a:ext cx="1922106" cy="1782147"/>
          </a:xfrm>
          <a:prstGeom prst="rtTriangle">
            <a:avLst/>
          </a:prstGeom>
          <a:solidFill>
            <a:srgbClr val="690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46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94799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930640" y="0"/>
            <a:ext cx="3261360" cy="6858000"/>
          </a:xfrm>
          <a:prstGeom prst="rect">
            <a:avLst/>
          </a:prstGeom>
          <a:solidFill>
            <a:srgbClr val="690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Шеврон 4"/>
          <p:cNvSpPr/>
          <p:nvPr/>
        </p:nvSpPr>
        <p:spPr>
          <a:xfrm rot="13500420">
            <a:off x="-271561" y="-157917"/>
            <a:ext cx="1844851" cy="1617262"/>
          </a:xfrm>
          <a:prstGeom prst="chevron">
            <a:avLst/>
          </a:prstGeom>
          <a:solidFill>
            <a:srgbClr val="FFC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Полилиния 8"/>
          <p:cNvSpPr/>
          <p:nvPr/>
        </p:nvSpPr>
        <p:spPr>
          <a:xfrm>
            <a:off x="6232287" y="4490086"/>
            <a:ext cx="3535680" cy="2367915"/>
          </a:xfrm>
          <a:custGeom>
            <a:avLst/>
            <a:gdLst>
              <a:gd name="connsiteX0" fmla="*/ 1767840 w 3535680"/>
              <a:gd name="connsiteY0" fmla="*/ 0 h 2367915"/>
              <a:gd name="connsiteX1" fmla="*/ 3535680 w 3535680"/>
              <a:gd name="connsiteY1" fmla="*/ 1762760 h 2367915"/>
              <a:gd name="connsiteX2" fmla="*/ 3456201 w 3535680"/>
              <a:gd name="connsiteY2" fmla="*/ 2286951 h 2367915"/>
              <a:gd name="connsiteX3" fmla="*/ 3426483 w 3535680"/>
              <a:gd name="connsiteY3" fmla="*/ 2367915 h 2367915"/>
              <a:gd name="connsiteX4" fmla="*/ 109198 w 3535680"/>
              <a:gd name="connsiteY4" fmla="*/ 2367915 h 2367915"/>
              <a:gd name="connsiteX5" fmla="*/ 79479 w 3535680"/>
              <a:gd name="connsiteY5" fmla="*/ 2286951 h 2367915"/>
              <a:gd name="connsiteX6" fmla="*/ 0 w 3535680"/>
              <a:gd name="connsiteY6" fmla="*/ 1762760 h 2367915"/>
              <a:gd name="connsiteX7" fmla="*/ 1767840 w 3535680"/>
              <a:gd name="connsiteY7" fmla="*/ 0 h 236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5680" h="2367915">
                <a:moveTo>
                  <a:pt x="1767840" y="0"/>
                </a:moveTo>
                <a:cubicBezTo>
                  <a:pt x="2744191" y="0"/>
                  <a:pt x="3535680" y="789215"/>
                  <a:pt x="3535680" y="1762760"/>
                </a:cubicBezTo>
                <a:cubicBezTo>
                  <a:pt x="3535680" y="1945300"/>
                  <a:pt x="3507854" y="2121359"/>
                  <a:pt x="3456201" y="2286951"/>
                </a:cubicBezTo>
                <a:lnTo>
                  <a:pt x="3426483" y="2367915"/>
                </a:lnTo>
                <a:lnTo>
                  <a:pt x="109198" y="2367915"/>
                </a:lnTo>
                <a:lnTo>
                  <a:pt x="79479" y="2286951"/>
                </a:lnTo>
                <a:cubicBezTo>
                  <a:pt x="27826" y="2121359"/>
                  <a:pt x="0" y="1945300"/>
                  <a:pt x="0" y="1762760"/>
                </a:cubicBezTo>
                <a:cubicBezTo>
                  <a:pt x="0" y="789215"/>
                  <a:pt x="791489" y="0"/>
                  <a:pt x="1767840" y="0"/>
                </a:cubicBezTo>
                <a:close/>
              </a:path>
            </a:pathLst>
          </a:custGeom>
          <a:solidFill>
            <a:srgbClr val="4F6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                         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885" y="762139"/>
            <a:ext cx="2897080" cy="627314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290913" y="1240972"/>
            <a:ext cx="4443162" cy="4433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27" y="1422362"/>
            <a:ext cx="4428148" cy="4952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1642480" y="823636"/>
            <a:ext cx="3740027" cy="417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CAMPING USA</a:t>
            </a:r>
            <a:endParaRPr lang="ru-RU" sz="32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07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711200" y="655320"/>
            <a:ext cx="9966960" cy="5547360"/>
          </a:xfrm>
          <a:prstGeom prst="rect">
            <a:avLst/>
          </a:prstGeom>
          <a:solidFill>
            <a:srgbClr val="838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 10"/>
          <p:cNvSpPr/>
          <p:nvPr/>
        </p:nvSpPr>
        <p:spPr>
          <a:xfrm>
            <a:off x="5028819" y="1"/>
            <a:ext cx="7163181" cy="6858000"/>
          </a:xfrm>
          <a:custGeom>
            <a:avLst/>
            <a:gdLst>
              <a:gd name="connsiteX0" fmla="*/ 3551209 w 7163181"/>
              <a:gd name="connsiteY0" fmla="*/ 0 h 6858000"/>
              <a:gd name="connsiteX1" fmla="*/ 7163181 w 7163181"/>
              <a:gd name="connsiteY1" fmla="*/ 0 h 6858000"/>
              <a:gd name="connsiteX2" fmla="*/ 7163181 w 7163181"/>
              <a:gd name="connsiteY2" fmla="*/ 6858000 h 6858000"/>
              <a:gd name="connsiteX3" fmla="*/ 484510 w 7163181"/>
              <a:gd name="connsiteY3" fmla="*/ 6858000 h 6858000"/>
              <a:gd name="connsiteX4" fmla="*/ 408297 w 7163181"/>
              <a:gd name="connsiteY4" fmla="*/ 6751364 h 6858000"/>
              <a:gd name="connsiteX5" fmla="*/ 381 w 7163181"/>
              <a:gd name="connsiteY5" fmla="*/ 5760719 h 6858000"/>
              <a:gd name="connsiteX6" fmla="*/ 1311022 w 7163181"/>
              <a:gd name="connsiteY6" fmla="*/ 3611879 h 6858000"/>
              <a:gd name="connsiteX7" fmla="*/ 4374261 w 7163181"/>
              <a:gd name="connsiteY7" fmla="*/ 1889759 h 6858000"/>
              <a:gd name="connsiteX8" fmla="*/ 3601750 w 7163181"/>
              <a:gd name="connsiteY8" fmla="*/ 1161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63181" h="6858000">
                <a:moveTo>
                  <a:pt x="3551209" y="0"/>
                </a:moveTo>
                <a:lnTo>
                  <a:pt x="7163181" y="0"/>
                </a:lnTo>
                <a:lnTo>
                  <a:pt x="7163181" y="6858000"/>
                </a:lnTo>
                <a:lnTo>
                  <a:pt x="484510" y="6858000"/>
                </a:lnTo>
                <a:lnTo>
                  <a:pt x="408297" y="6751364"/>
                </a:lnTo>
                <a:cubicBezTo>
                  <a:pt x="178251" y="6418718"/>
                  <a:pt x="-9620" y="6062979"/>
                  <a:pt x="381" y="5760719"/>
                </a:cubicBezTo>
                <a:cubicBezTo>
                  <a:pt x="23241" y="5069839"/>
                  <a:pt x="582041" y="4257039"/>
                  <a:pt x="1311022" y="3611879"/>
                </a:cubicBezTo>
                <a:cubicBezTo>
                  <a:pt x="2040001" y="2966719"/>
                  <a:pt x="3990721" y="2588259"/>
                  <a:pt x="4374261" y="1889759"/>
                </a:cubicBezTo>
                <a:cubicBezTo>
                  <a:pt x="4637945" y="1409540"/>
                  <a:pt x="3896771" y="703619"/>
                  <a:pt x="3601750" y="116176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олилиния 18"/>
          <p:cNvSpPr/>
          <p:nvPr/>
        </p:nvSpPr>
        <p:spPr>
          <a:xfrm>
            <a:off x="4165601" y="0"/>
            <a:ext cx="4576768" cy="6868160"/>
          </a:xfrm>
          <a:custGeom>
            <a:avLst/>
            <a:gdLst>
              <a:gd name="connsiteX0" fmla="*/ 711541 w 4292629"/>
              <a:gd name="connsiteY0" fmla="*/ 6858000 h 6858000"/>
              <a:gd name="connsiteX1" fmla="*/ 341 w 4292629"/>
              <a:gd name="connsiteY1" fmla="*/ 5740400 h 6858000"/>
              <a:gd name="connsiteX2" fmla="*/ 640421 w 4292629"/>
              <a:gd name="connsiteY2" fmla="*/ 3962400 h 6858000"/>
              <a:gd name="connsiteX3" fmla="*/ 2123781 w 4292629"/>
              <a:gd name="connsiteY3" fmla="*/ 2824480 h 6858000"/>
              <a:gd name="connsiteX4" fmla="*/ 4165941 w 4292629"/>
              <a:gd name="connsiteY4" fmla="*/ 1889760 h 6858000"/>
              <a:gd name="connsiteX5" fmla="*/ 3708741 w 4292629"/>
              <a:gd name="connsiteY5" fmla="*/ 477520 h 6858000"/>
              <a:gd name="connsiteX6" fmla="*/ 721701 w 4292629"/>
              <a:gd name="connsiteY6" fmla="*/ 233680 h 6858000"/>
              <a:gd name="connsiteX7" fmla="*/ 30821 w 4292629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2629" h="6858000">
                <a:moveTo>
                  <a:pt x="711541" y="6858000"/>
                </a:moveTo>
                <a:cubicBezTo>
                  <a:pt x="361867" y="6540500"/>
                  <a:pt x="12194" y="6223000"/>
                  <a:pt x="341" y="5740400"/>
                </a:cubicBezTo>
                <a:cubicBezTo>
                  <a:pt x="-11512" y="5257800"/>
                  <a:pt x="286514" y="4448387"/>
                  <a:pt x="640421" y="3962400"/>
                </a:cubicBezTo>
                <a:cubicBezTo>
                  <a:pt x="994328" y="3476413"/>
                  <a:pt x="1536194" y="3169920"/>
                  <a:pt x="2123781" y="2824480"/>
                </a:cubicBezTo>
                <a:cubicBezTo>
                  <a:pt x="2711368" y="2479040"/>
                  <a:pt x="3901781" y="2280920"/>
                  <a:pt x="4165941" y="1889760"/>
                </a:cubicBezTo>
                <a:cubicBezTo>
                  <a:pt x="4430101" y="1498600"/>
                  <a:pt x="4282781" y="753533"/>
                  <a:pt x="3708741" y="477520"/>
                </a:cubicBezTo>
                <a:cubicBezTo>
                  <a:pt x="3134701" y="201507"/>
                  <a:pt x="1334688" y="313267"/>
                  <a:pt x="721701" y="233680"/>
                </a:cubicBezTo>
                <a:cubicBezTo>
                  <a:pt x="108714" y="154093"/>
                  <a:pt x="117181" y="60960"/>
                  <a:pt x="30821" y="0"/>
                </a:cubicBezTo>
              </a:path>
            </a:pathLst>
          </a:custGeom>
          <a:noFill/>
          <a:ln>
            <a:solidFill>
              <a:srgbClr val="1ACBD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71" y="345452"/>
            <a:ext cx="6208278" cy="6167096"/>
          </a:xfrm>
          <a:prstGeom prst="rect">
            <a:avLst/>
          </a:prstGeom>
        </p:spPr>
      </p:pic>
      <p:sp>
        <p:nvSpPr>
          <p:cNvPr id="3" name="Прямоугольный треугольник 2"/>
          <p:cNvSpPr/>
          <p:nvPr/>
        </p:nvSpPr>
        <p:spPr>
          <a:xfrm>
            <a:off x="1343401" y="5837276"/>
            <a:ext cx="886409" cy="783772"/>
          </a:xfrm>
          <a:prstGeom prst="rtTriangle">
            <a:avLst/>
          </a:prstGeom>
          <a:solidFill>
            <a:srgbClr val="690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ый треугольник 7"/>
          <p:cNvSpPr/>
          <p:nvPr/>
        </p:nvSpPr>
        <p:spPr>
          <a:xfrm rot="16200000">
            <a:off x="6983602" y="5753629"/>
            <a:ext cx="863117" cy="871719"/>
          </a:xfrm>
          <a:prstGeom prst="rtTriangle">
            <a:avLst/>
          </a:prstGeom>
          <a:solidFill>
            <a:srgbClr val="690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ый треугольник 9"/>
          <p:cNvSpPr/>
          <p:nvPr/>
        </p:nvSpPr>
        <p:spPr>
          <a:xfrm rot="5400000">
            <a:off x="1350972" y="241253"/>
            <a:ext cx="863117" cy="871719"/>
          </a:xfrm>
          <a:prstGeom prst="rtTriangle">
            <a:avLst/>
          </a:prstGeom>
          <a:solidFill>
            <a:srgbClr val="690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ый треугольник 11"/>
          <p:cNvSpPr/>
          <p:nvPr/>
        </p:nvSpPr>
        <p:spPr>
          <a:xfrm rot="10800000">
            <a:off x="6987902" y="236952"/>
            <a:ext cx="863117" cy="871719"/>
          </a:xfrm>
          <a:prstGeom prst="rtTriangle">
            <a:avLst/>
          </a:prstGeom>
          <a:solidFill>
            <a:srgbClr val="690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8867783" y="2642520"/>
            <a:ext cx="1390676" cy="13622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9720145" y="1880317"/>
            <a:ext cx="1920581" cy="1814605"/>
          </a:xfrm>
          <a:prstGeom prst="ellipse">
            <a:avLst/>
          </a:prstGeom>
          <a:solidFill>
            <a:srgbClr val="9B8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663915" y="2729404"/>
            <a:ext cx="2880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rgbClr val="0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Работы в </a:t>
            </a:r>
            <a:r>
              <a:rPr lang="en-US" sz="2400" b="1" dirty="0" smtClean="0">
                <a:solidFill>
                  <a:srgbClr val="0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Figma</a:t>
            </a:r>
            <a:endParaRPr lang="ru-RU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08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Красный и фиолетовый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</TotalTime>
  <Words>96</Words>
  <Application>Microsoft Office PowerPoint</Application>
  <PresentationFormat>Широкоэкранный</PresentationFormat>
  <Paragraphs>37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darin</dc:creator>
  <cp:lastModifiedBy>darin</cp:lastModifiedBy>
  <cp:revision>82</cp:revision>
  <dcterms:created xsi:type="dcterms:W3CDTF">2023-04-03T14:06:35Z</dcterms:created>
  <dcterms:modified xsi:type="dcterms:W3CDTF">2023-04-04T19:59:23Z</dcterms:modified>
</cp:coreProperties>
</file>